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</p:sldMasterIdLst>
  <p:notesMasterIdLst>
    <p:notesMasterId r:id="rId39"/>
  </p:notesMasterIdLst>
  <p:handoutMasterIdLst>
    <p:handoutMasterId r:id="rId40"/>
  </p:handoutMasterIdLst>
  <p:sldIdLst>
    <p:sldId id="256" r:id="rId2"/>
    <p:sldId id="292" r:id="rId3"/>
    <p:sldId id="265" r:id="rId4"/>
    <p:sldId id="266" r:id="rId5"/>
    <p:sldId id="267" r:id="rId6"/>
    <p:sldId id="274" r:id="rId7"/>
    <p:sldId id="275" r:id="rId8"/>
    <p:sldId id="276" r:id="rId9"/>
    <p:sldId id="277" r:id="rId10"/>
    <p:sldId id="279" r:id="rId11"/>
    <p:sldId id="293" r:id="rId12"/>
    <p:sldId id="268" r:id="rId13"/>
    <p:sldId id="269" r:id="rId14"/>
    <p:sldId id="270" r:id="rId15"/>
    <p:sldId id="271" r:id="rId16"/>
    <p:sldId id="272" r:id="rId17"/>
    <p:sldId id="273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75427DF-E41A-4138-A6F8-7530D98C8D6C}">
          <p14:sldIdLst>
            <p14:sldId id="256"/>
            <p14:sldId id="292"/>
            <p14:sldId id="265"/>
            <p14:sldId id="266"/>
            <p14:sldId id="267"/>
            <p14:sldId id="274"/>
            <p14:sldId id="275"/>
            <p14:sldId id="276"/>
            <p14:sldId id="277"/>
            <p14:sldId id="279"/>
            <p14:sldId id="293"/>
            <p14:sldId id="268"/>
            <p14:sldId id="269"/>
            <p14:sldId id="270"/>
            <p14:sldId id="271"/>
            <p14:sldId id="272"/>
            <p14:sldId id="273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6BC7D-333C-4877-94BB-62D15B42298A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МБОУ СОШ №1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75BA5-9CFE-43D7-80FC-6BFD1C7B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36452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23A7E-40B5-41F0-A35B-37AF7D760215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МБОУ СОШ №1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3A842-1ACD-4849-90F8-2A7DBEC7A6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50439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МБОУ СОШ №1 </a:t>
            </a:r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МБОУ СОШ №1 </a:t>
            </a:r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D2CF-DE69-4946-A9F5-759639C2A618}" type="datetime1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28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56FF6-AC72-46D3-9D36-AF31B4D179A4}" type="datetime1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011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8796-D995-4875-A1E3-92ADE5586D80}" type="datetime1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802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9ACF-77F0-496C-AF65-D11AFB2C6B33}" type="datetime1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827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1BF1F-AAC9-438C-B7C0-3CAD9C87F160}" type="datetime1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6244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C38C-6460-4309-915C-F850676AC924}" type="datetime1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888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3A5DE-4F6D-44E2-8DC1-75D745183776}" type="datetime1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622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43CD3-E09E-4FB1-BDF8-90E5BA82302F}" type="datetime1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18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DDC2E-1F42-4DF6-AE57-4EBCB59110B2}" type="datetime1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9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CCC6D-CFB1-48F3-9B45-7AC42F1DF6FF}" type="datetime1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186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56FE7-1375-476C-8E3D-E519FBBE2F78}" type="datetime1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58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3343-5F8E-4176-BF11-E25257697F3E}" type="datetime1">
              <a:rPr lang="ru-RU" smtClean="0"/>
              <a:pPr/>
              <a:t>23.03.2016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13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E16E2-8D64-4CFD-84DC-5B474719B520}" type="datetime1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291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07-F4D4-48DD-BAA4-9CE5CF31370B}" type="datetime1">
              <a:rPr lang="ru-RU" smtClean="0"/>
              <a:pPr/>
              <a:t>23.03.2016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662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B2833-3049-4DBA-AD1A-CC85AD12F250}" type="datetime1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19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4C7B-3A8F-4222-AC71-617CFE1F41E6}" type="datetime1">
              <a:rPr lang="ru-RU" smtClean="0"/>
              <a:pPr/>
              <a:t>23.03.2016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885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7837-FE64-4FC3-9C4B-FCB82F3489DD}" type="datetime1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МБОУ СОШ №1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95F3720-174D-4505-AB45-499C85C24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79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9640" y="0"/>
            <a:ext cx="10393679" cy="388620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Сборник математических задач к юбилею нашего города .</a:t>
            </a:r>
            <a:b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6000" i="1" dirty="0" smtClean="0">
                <a:solidFill>
                  <a:schemeClr val="tx2">
                    <a:lumMod val="50000"/>
                  </a:schemeClr>
                </a:solidFill>
              </a:rPr>
              <a:t>Любимый город Дубна в задачах.</a:t>
            </a:r>
            <a:endParaRPr lang="ru-RU" sz="60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441407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        Сборник подготовили ученицы 6А класса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МБОУ СОШ № 1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Кобелева  Лада  и  Платова  Диана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Руководитель учитель математики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Куркова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Н.Н.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2016 год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15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Население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5.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28253" y="2160589"/>
            <a:ext cx="85404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общежитии в Дубне на улице Энтузиастов , дом 21 проживают на 446 человек больше чем в общежитии на улице Университетская , дом 7. В этих двух общежитиях вместе проживают 598 человек . Сколько проживают в общежитии на улице Энтузиастов и ни улице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Университетская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485" y="3023857"/>
            <a:ext cx="5716515" cy="3797684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6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1562101" y="609600"/>
            <a:ext cx="9065684" cy="1303338"/>
          </a:xfrm>
        </p:spPr>
        <p:txBody>
          <a:bodyPr/>
          <a:lstStyle/>
          <a:p>
            <a:r>
              <a:rPr lang="ru-RU" altLang="ru-RU" b="1" dirty="0" smtClean="0">
                <a:ln>
                  <a:noFill/>
                </a:ln>
                <a:solidFill>
                  <a:schemeClr val="tx1"/>
                </a:solidFill>
                <a:latin typeface="Cambria" pitchFamily="18" charset="0"/>
              </a:rPr>
              <a:t>Население</a:t>
            </a:r>
            <a:r>
              <a:rPr lang="ru-RU" altLang="ru-RU" b="1" dirty="0" smtClean="0">
                <a:ln>
                  <a:noFill/>
                </a:ln>
                <a:latin typeface="Cambria" pitchFamily="18" charset="0"/>
              </a:rPr>
              <a:t> </a:t>
            </a:r>
          </a:p>
        </p:txBody>
      </p:sp>
      <p:sp>
        <p:nvSpPr>
          <p:cNvPr id="31747" name="Объект 2"/>
          <p:cNvSpPr>
            <a:spLocks noGrp="1"/>
          </p:cNvSpPr>
          <p:nvPr>
            <p:ph idx="1"/>
          </p:nvPr>
        </p:nvSpPr>
        <p:spPr>
          <a:xfrm>
            <a:off x="1422400" y="1905001"/>
            <a:ext cx="9753600" cy="3444875"/>
          </a:xfrm>
        </p:spPr>
        <p:txBody>
          <a:bodyPr/>
          <a:lstStyle/>
          <a:p>
            <a:r>
              <a:rPr lang="ru-RU" altLang="ru-RU" dirty="0" smtClean="0"/>
              <a:t>За одну  неделю декабря 2015 года   в Дубне родилось несколько  детей. Мальчиков в 3 раза меньше чем девочек, а  девочек на  8 больше .  Сколько детей появилось на свет в </a:t>
            </a:r>
            <a:r>
              <a:rPr lang="ru-RU" altLang="ru-RU" dirty="0" err="1" smtClean="0"/>
              <a:t>Дубненском</a:t>
            </a:r>
            <a:r>
              <a:rPr lang="ru-RU" altLang="ru-RU" dirty="0" smtClean="0"/>
              <a:t> роддоме ?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22368" y="3063834"/>
            <a:ext cx="6903523" cy="3236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Жизнь Дубны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1.За неделю в Дубне родилось 16 детей . Мальчиков 4 . Сколько родилось девочек 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00823" y="2625505"/>
            <a:ext cx="5173179" cy="4129921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72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Жизнь Дубны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2.Дубна разделена на такие районы как Большая Волга , Институтская часть , Левый берег и  Чёрная речка .   Так же в черту города входит посёлок Александровка, деревни Юркино и </a:t>
            </a:r>
            <a:r>
              <a:rPr lang="ru-RU" dirty="0" err="1" smtClean="0"/>
              <a:t>Ратмино</a:t>
            </a:r>
            <a:r>
              <a:rPr lang="ru-RU" dirty="0" smtClean="0"/>
              <a:t> . Время поездки с Левого берега до Большой Волги 20 минут , а до Чёрной речки на 15 минут больше . Найдите и сравните время 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9529" y="3363173"/>
            <a:ext cx="5803271" cy="3372605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544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Жизнь Дубны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3.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73521" y="2160589"/>
            <a:ext cx="85042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Москвы в сторону Дубны вышел поезд экспресс , а из Дубны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же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 выехала машина . Через какой промежуток времени они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встретится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если средняя скорость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автомобиля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учётом пробок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км/ч , а экспресс проходит расстояние  от Москвы до Дубны за 1 час и 40 минут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Расстояние от Дубны до Москвы 125 км.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0420" y="3070680"/>
            <a:ext cx="6096000" cy="3686175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800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Жизнь Дубны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4.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6895" y="2160589"/>
            <a:ext cx="8540436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общежитии №1 в городе Дубне проживает 231 человек , а в общежитии №2  проживает на 186 человек меньше . В общежитии №3 проживает на 19 человек меньше чем в №1 и №2 вместе . Сколько человек в этих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трёх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общежитиях вместе ?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581" y="3100074"/>
            <a:ext cx="5320420" cy="3696922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576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Жизнь Дубны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5.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00681" y="2160589"/>
            <a:ext cx="8812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Дубненского ТЦ « Маяк» до средней школы №5 маршрутное такси едет 30 минут , с какой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скоростью двигается маршрутное такси , если она делает на этом маршруте 5 остановок , тратя на это по 2 минуты , а расстояние которое проезжает машина равно 15 км 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5462" y="3180423"/>
            <a:ext cx="5599318" cy="3482629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078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Жизнь Дубны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6.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00681" y="2230463"/>
            <a:ext cx="8096815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Дубне построено два больших бассейна . Длина « Архимеда» 50 метров, в нём шесть дорожек ширина каждой 1,5 метра средняя глубина 3 метра . Длина другого бассейна  « Радуга» 25 метров , в нём 5 дорожек ширина 1,5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метра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средняя глубина 2,5 метра. Найдите объём каждого бассейна , какой больше и на сколько ?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8876" y="3413157"/>
            <a:ext cx="4593124" cy="3444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7210" y="3390112"/>
            <a:ext cx="4651666" cy="3490931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373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460" y="546226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Достопримечательности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783" y="1590221"/>
            <a:ext cx="8240329" cy="2411411"/>
          </a:xfrm>
        </p:spPr>
        <p:txBody>
          <a:bodyPr/>
          <a:lstStyle/>
          <a:p>
            <a:pPr algn="just"/>
            <a:r>
              <a:rPr lang="ru-RU" dirty="0" smtClean="0"/>
              <a:t>1. Канал имени Москвы начинается в городе Дубна , со шлюза №1. Он имеет длину 300метров , ширину в 10 раз меньше длины, а глубину на 24,5 метра меньше ширины . Какой объём воды помещается в шлюзе №1 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3031" y="2911022"/>
            <a:ext cx="6244062" cy="3489072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025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Достопримечательности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7669961" cy="173240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2. Канал имени Москвы – одно из уникальнейших гидротехнических сооружений </a:t>
            </a:r>
            <a:r>
              <a:rPr lang="en-US" dirty="0" smtClean="0"/>
              <a:t>XX </a:t>
            </a:r>
            <a:r>
              <a:rPr lang="ru-RU" dirty="0" smtClean="0"/>
              <a:t>века . В первые теплоходы прошли через шлюз 1 мая 1937 года . Ровно через 10 лет каналу Москва –Волга было присвоено имя города Москвы , в честь 800-летней столицы . Сколько лет канал имени Москвы  носит своё название, если сейчас 2016 год ?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0814" y="3737950"/>
            <a:ext cx="5734537" cy="312005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336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Оглавление 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1.История (со 2 слайда по 5 )</a:t>
            </a:r>
          </a:p>
          <a:p>
            <a:r>
              <a:rPr lang="ru-RU" sz="2800" dirty="0" smtClean="0"/>
              <a:t>2. Население ( с 6 слайда по 11)</a:t>
            </a:r>
          </a:p>
          <a:p>
            <a:r>
              <a:rPr lang="ru-RU" sz="2800" dirty="0" smtClean="0"/>
              <a:t>3. Жизнь Дубны ( с 12 слайда по 17 )</a:t>
            </a:r>
          </a:p>
          <a:p>
            <a:r>
              <a:rPr lang="ru-RU" sz="2800" dirty="0" smtClean="0"/>
              <a:t>4. Достопримечательности ( с 18 слайда по 25 )</a:t>
            </a:r>
          </a:p>
          <a:p>
            <a:r>
              <a:rPr lang="ru-RU" sz="2800" dirty="0" smtClean="0"/>
              <a:t>5. Предприятия ( с 26 слайда по 29 ) </a:t>
            </a:r>
          </a:p>
          <a:p>
            <a:r>
              <a:rPr lang="ru-RU" sz="2800" dirty="0" smtClean="0"/>
              <a:t>6. Образование ( с 30 слайда по 36 )   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6041362"/>
            <a:ext cx="12192000" cy="511838"/>
          </a:xfrm>
        </p:spPr>
        <p:txBody>
          <a:bodyPr/>
          <a:lstStyle/>
          <a:p>
            <a:pPr algn="ctr"/>
            <a:r>
              <a:rPr lang="ru-RU" dirty="0" smtClean="0"/>
              <a:t>МБОУ СОШ 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67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Достопримечательности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3. В Дубне находится второй по величине памятник Ленину в мире . Он был установлен в 1937 году  . В каком году у памятника будет юбилей 150-лет ?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3069" y="2942505"/>
            <a:ext cx="2814516" cy="366669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279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Достопримечательности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4. Мемориальных сооружений в Дубне 22,а мемориальных досок на 10 больше . Сколько в Дубне памятных сооружений и досок ?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319" y="2999239"/>
            <a:ext cx="5561846" cy="37097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016" y="2999239"/>
            <a:ext cx="5476403" cy="3645720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942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Достопримечательности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5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8007" y="2221549"/>
            <a:ext cx="8105649" cy="4194944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124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Достопримечательности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6.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00682" y="2160589"/>
            <a:ext cx="797332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Ленину,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построенный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Дубне, является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вторым по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высоте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мире. Каковы  размеры памятника , если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известно,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его высота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составляет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25% от высоты самой высокой пирамиды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Хеопса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Египте ? Высота пирамиды 148 м.                                                     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1905" y="3142012"/>
            <a:ext cx="2789867" cy="3715988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388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839789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Достопримечательности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7.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46361" y="2160589"/>
            <a:ext cx="8531382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Какова высота храма Похвалы Пресвятой Богородицы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построенной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1827 году в окрестностях Дубны , если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известно,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её размер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составляет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1/3 от высоты Храма Христа Спасителя в Москве ? Высота Храма Христа Спасителя 105 метров 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0627" y="3234703"/>
            <a:ext cx="5021996" cy="3347997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721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Достопримечательности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8.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64468" y="2160589"/>
            <a:ext cx="9092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Дубненская компания ЭКО-мебель в рекламных целях построила самый высокий стул в Росси . Какова его высота , если она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составляет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62,5% от размеров стандартный пятиэтажки . В доме из пяти этажей первый этаж приходится на высоту 4 м , а между остальными по 3 метра 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4784" y="3016822"/>
            <a:ext cx="5000531" cy="3750398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523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Предприятия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1. На Дубненском машиностроительном заводе работают 4 000 жителей , сколько процентов от всего населения города Дубны работают на предприятии , если известно , что жителей Дубны в 100 раз меньше чем москвичей . А в Москве проживает 8 000 000 горожан 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5913" y="3567018"/>
            <a:ext cx="7620000" cy="3019425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460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Предприятия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64468" y="2160589"/>
            <a:ext cx="800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Зарплата дубненских учителей в школе в 2009 году была 13000 рублей . В 2016 году она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повысилась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20% . Какова зарплата учителя в 2016 году ?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3390" y="2949058"/>
            <a:ext cx="5159532" cy="4017064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982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Предприятия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3.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82163" y="2160589"/>
            <a:ext cx="85585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Дубненские ученые открыли новый химический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Дубний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Он вошёл в число 120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элементов  таблицы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Менделеева . Под каким номером расположен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Дубний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если это число 87,5% от всех известных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элементов 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6115" y="3175288"/>
            <a:ext cx="7328780" cy="3682712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763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Предприятия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160589"/>
            <a:ext cx="9154729" cy="3880773"/>
          </a:xfrm>
        </p:spPr>
        <p:txBody>
          <a:bodyPr/>
          <a:lstStyle/>
          <a:p>
            <a:r>
              <a:rPr lang="ru-RU" dirty="0" smtClean="0"/>
              <a:t>4.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36484" y="2160589"/>
            <a:ext cx="8042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Дубненском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предприятии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«Тензор» работают 900 рабочих    , притом известно , что токарей вдвое , а слесарей втрое больше , чем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фрезеровщиков.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слесарей на Тензоре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5162" y="2716039"/>
            <a:ext cx="5435289" cy="4076467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5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История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1. Первые известные письменные источники о селе Городище и деревне </a:t>
            </a:r>
            <a:r>
              <a:rPr lang="ru-RU" dirty="0" err="1" smtClean="0"/>
              <a:t>Ратмино</a:t>
            </a:r>
            <a:r>
              <a:rPr lang="ru-RU" dirty="0" smtClean="0"/>
              <a:t> относятся к середине </a:t>
            </a:r>
            <a:r>
              <a:rPr lang="en-US" dirty="0" smtClean="0"/>
              <a:t>XVII </a:t>
            </a:r>
            <a:r>
              <a:rPr lang="ru-RU" dirty="0" smtClean="0"/>
              <a:t>века. После 1751 года в селе Городище было 27 дворов, 190 мужчин и женщин , причём женщин было в 10 раз больше . Сколько мужчин и женщин в селе Городище ?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9834" y="3328099"/>
            <a:ext cx="5348335" cy="3529901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28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Образование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1.Содержиние ребёнка в автономной  школе за 1 год стоит 128645 рублей. Сколько понадобится средств на то, что бы содержать ученика </a:t>
            </a:r>
            <a:r>
              <a:rPr lang="ru-RU" dirty="0" err="1" smtClean="0"/>
              <a:t>Дубненской</a:t>
            </a:r>
            <a:r>
              <a:rPr lang="ru-RU" dirty="0" smtClean="0"/>
              <a:t> школы 3 года?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8214" y="3030161"/>
            <a:ext cx="5793699" cy="373787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783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Образование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2. </a:t>
            </a:r>
            <a:r>
              <a:rPr lang="ru-RU" dirty="0"/>
              <a:t>В университете « Дубна» на двух </a:t>
            </a:r>
            <a:r>
              <a:rPr lang="ru-RU" dirty="0" smtClean="0"/>
              <a:t>филиалах учатся </a:t>
            </a:r>
            <a:r>
              <a:rPr lang="ru-RU" dirty="0"/>
              <a:t>598 человек </a:t>
            </a:r>
            <a:r>
              <a:rPr lang="ru-RU" dirty="0" smtClean="0"/>
              <a:t>.В первом филиале </a:t>
            </a:r>
            <a:r>
              <a:rPr lang="ru-RU" dirty="0" err="1" smtClean="0"/>
              <a:t>очно</a:t>
            </a:r>
            <a:r>
              <a:rPr lang="ru-RU" dirty="0" smtClean="0"/>
              <a:t> </a:t>
            </a:r>
            <a:r>
              <a:rPr lang="ru-RU" dirty="0"/>
              <a:t>учатся 284 </a:t>
            </a:r>
            <a:r>
              <a:rPr lang="ru-RU" dirty="0" smtClean="0"/>
              <a:t>человека, заочно </a:t>
            </a:r>
            <a:r>
              <a:rPr lang="ru-RU" dirty="0"/>
              <a:t>248 человек . Сколько учатся </a:t>
            </a:r>
            <a:r>
              <a:rPr lang="ru-RU" dirty="0" smtClean="0"/>
              <a:t>студентов во втором филиале </a:t>
            </a:r>
            <a:r>
              <a:rPr lang="ru-RU" dirty="0"/>
              <a:t>?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3026" y="3018830"/>
            <a:ext cx="5541744" cy="3676207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207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Образование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3.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5413" y="2160589"/>
            <a:ext cx="8178297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университете « Дубна» на факультете ИСАУ учатся 1001 человек .Он делится на 4 направления , 3 из которых состоят из одинакового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количества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студентов , а в четвертой на 21 студент больше , чем в остальных . Сколько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учеников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каждом направлении ?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211" y="3096784"/>
            <a:ext cx="4996947" cy="3761215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029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Образование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4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18376" y="2160589"/>
            <a:ext cx="8259777" cy="1482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общежитии №3 в Дубне проживает 257 человек .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университете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«ДУБНА» на филиале «Котельники» учатся на 163 человека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больше,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чем живет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общежитии №3 . Сколько учатся в университете и проживает 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общежитии вместе ?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33466" y="2717948"/>
            <a:ext cx="3004877" cy="4140052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130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Образование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5. </a:t>
            </a:r>
            <a:r>
              <a:rPr lang="ru-RU" dirty="0"/>
              <a:t>В университете « Дубна» на всех филиалах учатся 1832 человека . Очно учатся 648 человек . Заочно на 418 человек больше чем на очном . Сколько учатся на очно-заочном ?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5407" y="2882492"/>
            <a:ext cx="5715000" cy="379095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689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Образование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6. На </a:t>
            </a:r>
            <a:r>
              <a:rPr lang="ru-RU" dirty="0"/>
              <a:t>филиале « Котельники» в университете « Дубна» очно учатся 133 человека , заочно на 36 людей больше , а очно-заочно на 184 человека меньше чем </a:t>
            </a:r>
            <a:r>
              <a:rPr lang="ru-RU" dirty="0" smtClean="0"/>
              <a:t>очно и </a:t>
            </a:r>
            <a:r>
              <a:rPr lang="ru-RU" dirty="0"/>
              <a:t>заочно вместе . Сколько всего учатся на филиале «Котельники» ? 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2123" y="3113800"/>
            <a:ext cx="4799125" cy="3599344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0939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Образование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7.</a:t>
            </a:r>
            <a:r>
              <a:rPr lang="ru-RU" dirty="0"/>
              <a:t> На филиале « ДИНО» </a:t>
            </a:r>
            <a:r>
              <a:rPr lang="ru-RU" dirty="0" smtClean="0"/>
              <a:t>заочно </a:t>
            </a:r>
            <a:r>
              <a:rPr lang="ru-RU" dirty="0"/>
              <a:t>учатся 585 человек , очно в 2,5 раза меньше , Сколько всего учатся на филиале « ДИНО» 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34615" y="2781034"/>
            <a:ext cx="7427896" cy="4076965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722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4970" y="1677908"/>
            <a:ext cx="8066638" cy="1780515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До новых встреч !!!!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478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История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2.После 1751 года в деревне </a:t>
            </a:r>
            <a:r>
              <a:rPr lang="ru-RU" dirty="0" err="1" smtClean="0"/>
              <a:t>Ратмино</a:t>
            </a:r>
            <a:r>
              <a:rPr lang="ru-RU" dirty="0" smtClean="0"/>
              <a:t> 11дворов , 33 женщины , а мужчин на 8 больше . Сколько всего мужчин и женщин проживало в деревне </a:t>
            </a:r>
            <a:r>
              <a:rPr lang="ru-RU" dirty="0" err="1" smtClean="0"/>
              <a:t>Ратмино</a:t>
            </a:r>
            <a:r>
              <a:rPr lang="ru-RU" dirty="0" smtClean="0"/>
              <a:t> ?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2127" y="2777008"/>
            <a:ext cx="5997920" cy="3936135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30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История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3. </a:t>
            </a:r>
            <a:r>
              <a:rPr lang="ru-RU" dirty="0"/>
              <a:t>На территории современного города Дубна в 1915 году </a:t>
            </a:r>
            <a:r>
              <a:rPr lang="ru-RU" dirty="0" smtClean="0"/>
              <a:t>находилось </a:t>
            </a:r>
            <a:r>
              <a:rPr lang="ru-RU" dirty="0"/>
              <a:t>три крупных деревни </a:t>
            </a:r>
            <a:r>
              <a:rPr lang="ru-RU" dirty="0" err="1"/>
              <a:t>Иваньково</a:t>
            </a:r>
            <a:r>
              <a:rPr lang="ru-RU" dirty="0"/>
              <a:t> , </a:t>
            </a:r>
            <a:r>
              <a:rPr lang="ru-RU" dirty="0" err="1"/>
              <a:t>Пекуново</a:t>
            </a:r>
            <a:r>
              <a:rPr lang="ru-RU" dirty="0"/>
              <a:t> , </a:t>
            </a:r>
            <a:r>
              <a:rPr lang="ru-RU" dirty="0" err="1"/>
              <a:t>Притыкино</a:t>
            </a:r>
            <a:r>
              <a:rPr lang="ru-RU" dirty="0"/>
              <a:t> . Население этих деревень состояло из 1227 мужчин и 1323 женщины . Каково </a:t>
            </a:r>
            <a:r>
              <a:rPr lang="ru-RU" dirty="0" smtClean="0"/>
              <a:t>количество </a:t>
            </a:r>
            <a:r>
              <a:rPr lang="ru-RU" dirty="0"/>
              <a:t>крестьян проживало в каждой деревне , если В </a:t>
            </a:r>
            <a:r>
              <a:rPr lang="ru-RU" dirty="0" err="1"/>
              <a:t>Притыкино</a:t>
            </a:r>
            <a:r>
              <a:rPr lang="ru-RU" dirty="0"/>
              <a:t> находилось 40% всего населения , а в </a:t>
            </a:r>
            <a:r>
              <a:rPr lang="ru-RU" dirty="0" err="1"/>
              <a:t>Иваньково</a:t>
            </a:r>
            <a:r>
              <a:rPr lang="ru-RU" dirty="0"/>
              <a:t> 34% ?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480" y="3331023"/>
            <a:ext cx="5590750" cy="3526977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73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Население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1.В 2005 году население Дубны составляло 61000 человек . В 2013 году оно составило в 1,21 больше человек чем в 2005  году . К 2015 году население было 0.555 больше, чем в 2005 и 2013 вместе ( здесь округлить до целых ) . Каково население Дубны за эти три года ( ответ округлить до десятых ) ?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723" y="3334327"/>
            <a:ext cx="5816299" cy="3523673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00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Население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2.Общая численность населения города Дубны составляет 67,4 тысячи человек . Население в трудоспособном возрасте составляет 42,5 тысяч человек . Сколько процентов составляет трудоспособные жители от общего числа горожан ?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04096" y="3088002"/>
            <a:ext cx="5236109" cy="3769998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04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Население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3.Сегодня в Дубне живёт около 75175 человек. А в 1959 году всего 14009 человек . На сколько процентов увеличилось население Дубны ? ( Ответ округлите до целых )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03516" y="2886155"/>
            <a:ext cx="6318995" cy="386274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МБОУ СОШ №1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36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Население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4.Площадь города Дубна 70,4 кв. км , а жителей 75175 . В городе Дмитров 65716 жителей , а площадь 26 кв. км  . Какова плотность каждого города ? И на сколько?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2202" y="2804593"/>
            <a:ext cx="5404542" cy="4053407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МБОУ СОШ 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513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802</TotalTime>
  <Words>1638</Words>
  <Application>Microsoft Office PowerPoint</Application>
  <PresentationFormat>Произвольный</PresentationFormat>
  <Paragraphs>138</Paragraphs>
  <Slides>37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Грань</vt:lpstr>
      <vt:lpstr>Сборник математических задач к юбилею нашего города .  Любимый город Дубна в задачах.</vt:lpstr>
      <vt:lpstr>Оглавление </vt:lpstr>
      <vt:lpstr>История </vt:lpstr>
      <vt:lpstr>История </vt:lpstr>
      <vt:lpstr>История </vt:lpstr>
      <vt:lpstr>Население</vt:lpstr>
      <vt:lpstr>Население </vt:lpstr>
      <vt:lpstr>Население </vt:lpstr>
      <vt:lpstr>Население </vt:lpstr>
      <vt:lpstr>Население </vt:lpstr>
      <vt:lpstr>Население </vt:lpstr>
      <vt:lpstr>Жизнь Дубны </vt:lpstr>
      <vt:lpstr>Жизнь Дубны </vt:lpstr>
      <vt:lpstr>Жизнь Дубны </vt:lpstr>
      <vt:lpstr>Жизнь Дубны </vt:lpstr>
      <vt:lpstr>Жизнь Дубны </vt:lpstr>
      <vt:lpstr>Жизнь Дубны </vt:lpstr>
      <vt:lpstr>Достопримечательности </vt:lpstr>
      <vt:lpstr>Достопримечательности </vt:lpstr>
      <vt:lpstr>Достопримечательности </vt:lpstr>
      <vt:lpstr>Достопримечательности </vt:lpstr>
      <vt:lpstr>Достопримечательности </vt:lpstr>
      <vt:lpstr>Достопримечательности </vt:lpstr>
      <vt:lpstr>Достопримечательности </vt:lpstr>
      <vt:lpstr>Достопримечательности </vt:lpstr>
      <vt:lpstr>Предприятия </vt:lpstr>
      <vt:lpstr>Предприятия</vt:lpstr>
      <vt:lpstr>Предприятия</vt:lpstr>
      <vt:lpstr>Предприятия</vt:lpstr>
      <vt:lpstr>Образование </vt:lpstr>
      <vt:lpstr>Образование</vt:lpstr>
      <vt:lpstr>Образование</vt:lpstr>
      <vt:lpstr>Образование</vt:lpstr>
      <vt:lpstr>Образование</vt:lpstr>
      <vt:lpstr>Образование</vt:lpstr>
      <vt:lpstr>Образование</vt:lpstr>
      <vt:lpstr>До новых встреч !!!!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Растения на территории детского лагеря « Орлёнка »</dc:title>
  <dc:creator>Olegovich Kirill</dc:creator>
  <cp:lastModifiedBy>Барляева А.А.</cp:lastModifiedBy>
  <cp:revision>76</cp:revision>
  <dcterms:created xsi:type="dcterms:W3CDTF">2015-09-07T17:58:41Z</dcterms:created>
  <dcterms:modified xsi:type="dcterms:W3CDTF">2016-03-23T08:51:49Z</dcterms:modified>
</cp:coreProperties>
</file>