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25922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Общешкольное </a:t>
            </a:r>
            <a:br>
              <a:rPr lang="ru-RU" b="1" dirty="0" smtClean="0"/>
            </a:br>
            <a:r>
              <a:rPr lang="ru-RU" b="1" dirty="0" smtClean="0"/>
              <a:t>родительское собрание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«Профилактика </a:t>
            </a:r>
            <a:r>
              <a:rPr lang="ru-RU" dirty="0"/>
              <a:t>употребления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</a:t>
            </a:r>
            <a:r>
              <a:rPr lang="ru-RU" dirty="0"/>
              <a:t>веществ (ПАВ) среди </a:t>
            </a:r>
            <a:r>
              <a:rPr lang="ru-RU" dirty="0" smtClean="0"/>
              <a:t>несовершеннолетних»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3 -8 сентября</a:t>
            </a:r>
          </a:p>
          <a:p>
            <a:r>
              <a:rPr lang="ru-RU" b="1" dirty="0" smtClean="0"/>
              <a:t>Областная профилактическая </a:t>
            </a:r>
            <a:r>
              <a:rPr lang="ru-RU" b="1" dirty="0"/>
              <a:t>акция «Здоровье – твое богатство»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5198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Психоактивные</a:t>
            </a:r>
            <a:r>
              <a:rPr lang="ru-RU" b="1" dirty="0" smtClean="0"/>
              <a:t> </a:t>
            </a:r>
            <a:r>
              <a:rPr lang="ru-RU" b="1" dirty="0"/>
              <a:t>вещества (ПАВ)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э</a:t>
            </a:r>
            <a:r>
              <a:rPr lang="ru-RU" i="1" dirty="0" smtClean="0"/>
              <a:t>то вещества</a:t>
            </a:r>
            <a:r>
              <a:rPr lang="ru-RU" i="1" dirty="0"/>
              <a:t>, изменяющие психическое и физическое состояние человека, нарушающие работу всех его жизненно важных органов и разрушающие их (наркотики, </a:t>
            </a:r>
            <a:r>
              <a:rPr lang="ru-RU" i="1" dirty="0" err="1"/>
              <a:t>лндв</a:t>
            </a:r>
            <a:r>
              <a:rPr lang="ru-RU" i="1" dirty="0"/>
              <a:t>, алкоголь, никотин). В первую очередь воздействие оказывается на ЦНС (возбуждающее, затормаживающее, вызывающее галлюцинации и т.д</a:t>
            </a:r>
            <a:r>
              <a:rPr lang="ru-RU" i="1" dirty="0" smtClean="0"/>
              <a:t>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96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Факторы, способствующие привлечению подростков к употреблению ПАВ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/>
              <a:t>гипоопека</a:t>
            </a:r>
            <a:r>
              <a:rPr lang="ru-RU" i="1" dirty="0"/>
              <a:t>;</a:t>
            </a:r>
            <a:endParaRPr lang="ru-RU" dirty="0"/>
          </a:p>
          <a:p>
            <a:r>
              <a:rPr lang="ru-RU" i="1" dirty="0" err="1" smtClean="0"/>
              <a:t>гиперопека</a:t>
            </a:r>
            <a:r>
              <a:rPr lang="ru-RU" i="1" dirty="0" smtClean="0"/>
              <a:t>;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взаимопонимания с родителями</a:t>
            </a:r>
          </a:p>
          <a:p>
            <a:r>
              <a:rPr lang="ru-RU" dirty="0" smtClean="0"/>
              <a:t>жестокость </a:t>
            </a:r>
            <a:r>
              <a:rPr lang="ru-RU" dirty="0"/>
              <a:t>и насилие в семье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курение</a:t>
            </a:r>
            <a:r>
              <a:rPr lang="ru-RU" dirty="0"/>
              <a:t>, алкоголизм или употребление других ПАВ близкими родственниками;</a:t>
            </a:r>
          </a:p>
          <a:p>
            <a:r>
              <a:rPr lang="ru-RU" dirty="0" smtClean="0"/>
              <a:t>вовлечение в молодежные субкультуры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smtClean="0"/>
              <a:t>пропагандирующие наркотики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45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Профилактика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Составить </a:t>
            </a:r>
            <a:r>
              <a:rPr lang="ru-RU" dirty="0"/>
              <a:t>хорошо продуманный план организации досуга ребенка. Секции, кружки, тренировки 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Посещать внеурочные занятия в школе, </a:t>
            </a:r>
            <a:r>
              <a:rPr lang="ru-RU" dirty="0"/>
              <a:t>где педагоги смогут оказать помощь ребенку в обучении и развитии творческих и физических возможностей. </a:t>
            </a:r>
            <a:endParaRPr lang="ru-RU" dirty="0" smtClean="0"/>
          </a:p>
          <a:p>
            <a:r>
              <a:rPr lang="ru-RU" dirty="0" smtClean="0"/>
              <a:t>Показывать </a:t>
            </a:r>
            <a:r>
              <a:rPr lang="ru-RU" dirty="0"/>
              <a:t>пример </a:t>
            </a:r>
            <a:r>
              <a:rPr lang="ru-RU" dirty="0" smtClean="0"/>
              <a:t>самим родителям – </a:t>
            </a:r>
            <a:r>
              <a:rPr lang="ru-RU" dirty="0"/>
              <a:t>заинтересовать своими увлечениями, сделать помощником в хозяйственных </a:t>
            </a:r>
            <a:r>
              <a:rPr lang="ru-RU" dirty="0" smtClean="0"/>
              <a:t>делах, совместные занятия спортом, поездки, походы…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05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624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Рекомендации родителям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1</a:t>
            </a:r>
            <a:r>
              <a:rPr lang="ru-RU" sz="2000" dirty="0" smtClean="0"/>
              <a:t>. Постарайтесь </a:t>
            </a:r>
            <a:r>
              <a:rPr lang="ru-RU" sz="2000" dirty="0"/>
              <a:t>так организовать жизнь вашей семьи, чтобы ребенок как можно реже видел своих родственников пьющими алкогольные напитки или курящими.</a:t>
            </a:r>
          </a:p>
          <a:p>
            <a:pPr marL="0" indent="0">
              <a:buNone/>
            </a:pPr>
            <a:r>
              <a:rPr lang="ru-RU" sz="2000" dirty="0"/>
              <a:t>2</a:t>
            </a:r>
            <a:r>
              <a:rPr lang="ru-RU" sz="2000" dirty="0" smtClean="0"/>
              <a:t>. Не </a:t>
            </a:r>
            <a:r>
              <a:rPr lang="ru-RU" sz="2000" dirty="0"/>
              <a:t>курите сами и не позволяйте другим членам семьи или знакомым курить в присутствии </a:t>
            </a:r>
            <a:r>
              <a:rPr lang="ru-RU" sz="2000" dirty="0" smtClean="0"/>
              <a:t> </a:t>
            </a:r>
            <a:r>
              <a:rPr lang="ru-RU" sz="2000" dirty="0"/>
              <a:t>ребенка.</a:t>
            </a:r>
          </a:p>
          <a:p>
            <a:pPr marL="0" indent="0">
              <a:buNone/>
            </a:pPr>
            <a:r>
              <a:rPr lang="ru-RU" sz="2000" dirty="0"/>
              <a:t>3</a:t>
            </a:r>
            <a:r>
              <a:rPr lang="ru-RU" sz="2000" dirty="0" smtClean="0"/>
              <a:t>. Сформируйте </a:t>
            </a:r>
            <a:r>
              <a:rPr lang="ru-RU" sz="2000" dirty="0"/>
              <a:t>у ребенка твердое убеждение в том, что алкоголь и никотин - яд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4. Сделайте </a:t>
            </a:r>
            <a:r>
              <a:rPr lang="ru-RU" sz="2000" dirty="0"/>
              <a:t>жизнь ребенка интересной и разнообразной.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5. Помогите </a:t>
            </a:r>
            <a:r>
              <a:rPr lang="ru-RU" sz="2000" dirty="0"/>
              <a:t>ребенку найти «свое» увлечение и научите его получать удовольствие  </a:t>
            </a:r>
            <a:r>
              <a:rPr lang="ru-RU" sz="2000" dirty="0" smtClean="0"/>
              <a:t>от </a:t>
            </a:r>
            <a:r>
              <a:rPr lang="ru-RU" sz="2000" dirty="0"/>
              <a:t>собственных  </a:t>
            </a:r>
            <a:r>
              <a:rPr lang="ru-RU" sz="2000" dirty="0" smtClean="0"/>
              <a:t>усилий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/>
              <a:t>6</a:t>
            </a:r>
            <a:r>
              <a:rPr lang="ru-RU" sz="2000" dirty="0" smtClean="0"/>
              <a:t>. Учите </a:t>
            </a:r>
            <a:r>
              <a:rPr lang="ru-RU" sz="2000" dirty="0"/>
              <a:t>ребенка искусству общения. Подскажите ему, как вести себя в сложных ситуациях, помогите найти интересных и верных друзей.</a:t>
            </a:r>
          </a:p>
          <a:p>
            <a:pPr marL="0" indent="0">
              <a:buNone/>
            </a:pPr>
            <a:r>
              <a:rPr lang="ru-RU" sz="2000" dirty="0"/>
              <a:t>7</a:t>
            </a:r>
            <a:r>
              <a:rPr lang="ru-RU" sz="2000" dirty="0" smtClean="0"/>
              <a:t>. Укрепляйте </a:t>
            </a:r>
            <a:r>
              <a:rPr lang="ru-RU" sz="2000" dirty="0"/>
              <a:t>в ребенке уверенность в собственных силах.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8. Умейте </a:t>
            </a:r>
            <a:r>
              <a:rPr lang="ru-RU" sz="2000" dirty="0"/>
              <a:t>разделять самого ребенка и его ПОСТУПКИ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9. Замечайте </a:t>
            </a:r>
            <a:r>
              <a:rPr lang="ru-RU" sz="2000" dirty="0"/>
              <a:t>и поддерживайте успехи ребенка, в повседневном общении используйте ЛЮБЫЕ ФОРМЫ ВЫРАЖЕНИЯ СВОИХ ТЕПЛЫХ </a:t>
            </a:r>
            <a:r>
              <a:rPr lang="ru-RU" sz="2000" dirty="0" smtClean="0"/>
              <a:t>ЧУВСТВ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08103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Тестирование учащихся, </a:t>
            </a:r>
            <a:br>
              <a:rPr lang="ru-RU" b="1" dirty="0" smtClean="0"/>
            </a:br>
            <a:r>
              <a:rPr lang="ru-RU" b="1" dirty="0" smtClean="0"/>
              <a:t>достигших 13 лет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2232248"/>
          </a:xfrm>
        </p:spPr>
        <p:txBody>
          <a:bodyPr/>
          <a:lstStyle/>
          <a:p>
            <a:r>
              <a:rPr lang="ru-RU" dirty="0" smtClean="0"/>
              <a:t>Социально-психологическое тестирование (компьютерное тестирование)</a:t>
            </a:r>
          </a:p>
          <a:p>
            <a:r>
              <a:rPr lang="ru-RU" dirty="0" smtClean="0"/>
              <a:t>Медицинский профилактический осмотр на наркотические вещества 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19944" y="3861048"/>
            <a:ext cx="8229600" cy="2808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500" dirty="0"/>
              <a:t>Во исполнение Федерального закона от 08.01.1998 № 3-ФЗ «О наркотических средствах и психотропных веществах», Закона Московской области от 24.07.2014 № 103/2014-ОЗ «О профилактике незаконного потребления наркотических средств и психотропных веществ, наркомании и токсикомании на территории Московской области», Приказа Министерства здравоохранения Российской Федерации от 06.10.2014 года № 581н «О Порядке проведения профилактических медицинских осмотров  обучающихся в общеобразовательных организациях и профессиональных образовательных организациях, а также образовательных организациях высшего образования в целях раннего выявления незаконного потребления наркотических средств и психотропных веществ» в общеобразовательных организациях Московской области планируется проведение профилактического медицинского осмотра обучающихся в целях раннего выявления незаконного потребления наркотических средств и психотропных веществ. </a:t>
            </a:r>
            <a:endParaRPr lang="ru-RU" sz="3500" dirty="0" smtClean="0"/>
          </a:p>
          <a:p>
            <a:pPr algn="just"/>
            <a:endParaRPr lang="ru-RU" sz="3500" dirty="0" smtClean="0"/>
          </a:p>
          <a:p>
            <a:pPr algn="ctr"/>
            <a:r>
              <a:rPr lang="ru-RU" sz="4000" b="1" dirty="0"/>
              <a:t>Вашему ребенку и Вам гарантируется принцип законности, уважения прав человека, добровольности и конфиденциальности.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5700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342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Общешкольное  родительское собрание «Профилактика употребления психоактивных веществ (ПАВ) среди несовершеннолетних»</vt:lpstr>
      <vt:lpstr>Психоактивные вещества (ПАВ) </vt:lpstr>
      <vt:lpstr>Факторы, способствующие привлечению подростков к употреблению ПАВ</vt:lpstr>
      <vt:lpstr>Профилактика</vt:lpstr>
      <vt:lpstr>Рекомендации родителям</vt:lpstr>
      <vt:lpstr>Тестирование учащихся,  достигших 13 лет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Прудникова</dc:creator>
  <cp:lastModifiedBy>Прудникова</cp:lastModifiedBy>
  <cp:revision>7</cp:revision>
  <dcterms:created xsi:type="dcterms:W3CDTF">2018-09-06T09:10:16Z</dcterms:created>
  <dcterms:modified xsi:type="dcterms:W3CDTF">2018-09-07T09:09:24Z</dcterms:modified>
</cp:coreProperties>
</file>