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6" r:id="rId6"/>
    <p:sldId id="271" r:id="rId7"/>
    <p:sldId id="262" r:id="rId8"/>
    <p:sldId id="272" r:id="rId9"/>
    <p:sldId id="275" r:id="rId10"/>
    <p:sldId id="265" r:id="rId11"/>
    <p:sldId id="263" r:id="rId12"/>
    <p:sldId id="266" r:id="rId13"/>
    <p:sldId id="267" r:id="rId14"/>
    <p:sldId id="268" r:id="rId15"/>
    <p:sldId id="269" r:id="rId16"/>
    <p:sldId id="277" r:id="rId17"/>
    <p:sldId id="264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D065-24EC-419A-A111-BBC02B7E6586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646B4-D05C-48C6-A6B2-5857854F1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file:///C:\Documents%20and%20Settings\Admin\&#1056;&#1072;&#1073;&#1086;&#1095;&#1080;&#1081;%20&#1089;&#1090;&#1086;&#1083;\4&#1085;&#1086;&#1074;.3&#1091;&#1088;&#1086;&#1082;%20&#1087;&#1088;&#1077;&#1079;&#1077;&#1085;&#1090;&#1072;&#1094;&#1080;&#1103;\-Chto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2&#1091;&#1088;&#1086;&#1082;%20&#1080;%20&#1087;&#1088;&#1077;&#1079;&#1077;&#1085;&#1090;&#1072;&#1094;&#1080;&#1103;%20&#1082;%20&#1072;&#1090;&#1090;&#1077;&#1089;&#1090;&#1072;&#1094;&#1080;&#1080;\05%20-%20&#1058;&#1088;&#1080;%20&#1073;&#1086;&#1075;&#1072;&#1090;&#1099;&#1088;&#1103;%20&#1085;&#1072;%20&#1079;&#1072;&#1089;&#1090;&#1072;&#1074;&#1077;.mp3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2&#1091;&#1088;&#1086;&#1082;%20&#1080;%20&#1087;&#1088;&#1077;&#1079;&#1077;&#1085;&#1090;&#1072;&#1094;&#1080;&#1103;%20&#1082;%20&#1072;&#1090;&#1090;&#1077;&#1089;&#1090;&#1072;&#1094;&#1080;&#1080;\03%20-%20&#1048;&#1083;&#1100;&#1103;%20&#1052;&#1091;&#1088;&#1086;&#1084;&#1077;&#1094;%20&#1080;%20&#1088;&#1072;&#1079;&#1073;&#1086;&#1081;&#1085;&#1080;&#1082;&#1080;.mp3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.mp3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file:///C:\Documents%20and%20Settings\Admin\&#1056;&#1072;&#1073;&#1086;&#1095;&#1080;&#1081;%20&#1089;&#1090;&#1086;&#1083;\4&#1085;&#1086;&#1074;.3&#1091;&#1088;&#1086;&#1082;%20&#1087;&#1088;&#1077;&#1079;&#1077;&#1085;&#1090;&#1072;&#1094;&#1080;&#1103;\V-Tyutyashov-.mp3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48478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Жанры Русских народных песен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9144000" cy="5301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ч</a:t>
            </a:r>
          </a:p>
          <a:p>
            <a:r>
              <a:rPr lang="ru-RU" dirty="0" smtClean="0"/>
              <a:t>ч</a:t>
            </a:r>
            <a:endParaRPr lang="ru-RU" dirty="0"/>
          </a:p>
        </p:txBody>
      </p:sp>
      <p:pic>
        <p:nvPicPr>
          <p:cNvPr id="1027" name="Picture 3" descr="C:\Documents and Settings\Admin\Рабочий стол\5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772816"/>
            <a:ext cx="2514600" cy="1963291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i43mage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72816"/>
            <a:ext cx="1944216" cy="2232248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i89ndex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149080"/>
            <a:ext cx="2448272" cy="2448272"/>
          </a:xfrm>
          <a:prstGeom prst="rect">
            <a:avLst/>
          </a:prstGeom>
          <a:noFill/>
        </p:spPr>
      </p:pic>
      <p:pic>
        <p:nvPicPr>
          <p:cNvPr id="4" name="Picture 3" descr="C:\Documents and Settings\Admin\Рабочий стол\6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4157663"/>
            <a:ext cx="3160539" cy="2464095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i87ndex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149080"/>
            <a:ext cx="2808312" cy="2232248"/>
          </a:xfrm>
          <a:prstGeom prst="rect">
            <a:avLst/>
          </a:prstGeom>
          <a:noFill/>
        </p:spPr>
      </p:pic>
      <p:pic>
        <p:nvPicPr>
          <p:cNvPr id="5" name="Picture 2" descr="C:\Documents and Settings\Admin\Мои документы\berezka-300x2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1556792"/>
            <a:ext cx="2641476" cy="2456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dirty="0" smtClean="0"/>
              <a:t>Русский композитор</a:t>
            </a:r>
            <a:br>
              <a:rPr lang="ru-RU" sz="3200" dirty="0" smtClean="0"/>
            </a:br>
            <a:r>
              <a:rPr lang="ru-RU" sz="3200" dirty="0" smtClean="0"/>
              <a:t>Н.А.Римский- Корсаков(1844-1908)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50851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charset="0"/>
              <a:buNone/>
            </a:pPr>
            <a:r>
              <a:rPr lang="ru-RU" sz="2800" dirty="0" smtClean="0"/>
              <a:t>		 </a:t>
            </a:r>
          </a:p>
        </p:txBody>
      </p:sp>
      <p:pic>
        <p:nvPicPr>
          <p:cNvPr id="7172" name="Picture 2" descr="C:\Documents and Settings\Admin\Рабочий стол\Гусли и Садко\Николай Андреевич Римский - Корсаков.jpg"/>
          <p:cNvPicPr>
            <a:picLocks noChangeAspect="1" noChangeArrowheads="1"/>
          </p:cNvPicPr>
          <p:nvPr/>
        </p:nvPicPr>
        <p:blipFill>
          <a:blip r:embed="rId2" cstate="print"/>
          <a:srcRect l="14815" t="-589" r="12235" b="3088"/>
          <a:stretch>
            <a:fillRect/>
          </a:stretch>
        </p:blipFill>
        <p:spPr bwMode="auto">
          <a:xfrm>
            <a:off x="3131840" y="2204864"/>
            <a:ext cx="2664296" cy="376156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Сделал обработку Былины</a:t>
            </a:r>
            <a:br>
              <a:rPr lang="ru-RU" sz="3600" dirty="0" smtClean="0"/>
            </a:br>
            <a:r>
              <a:rPr lang="ru-RU" sz="3600" dirty="0" smtClean="0"/>
              <a:t> о Добрыне Никитиче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229200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	</a:t>
            </a:r>
            <a:endParaRPr lang="ru-RU" dirty="0"/>
          </a:p>
        </p:txBody>
      </p:sp>
      <p:pic>
        <p:nvPicPr>
          <p:cNvPr id="10242" name="Picture 2" descr="C:\Documents and Settings\Admin\Рабочий стол\17690381_1202825776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564904"/>
            <a:ext cx="4176464" cy="357490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-Cht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156176" y="5805264"/>
            <a:ext cx="304800" cy="304800"/>
          </a:xfrm>
          <a:prstGeom prst="rect">
            <a:avLst/>
          </a:prstGeom>
        </p:spPr>
      </p:pic>
      <p:pic>
        <p:nvPicPr>
          <p:cNvPr id="4" name="-Chto-ne-belaya-b-AVSveshnikova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6309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Былина о Добрыне Никитиче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62784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sz="2000" dirty="0" smtClean="0"/>
              <a:t>  </a:t>
            </a:r>
            <a:endParaRPr lang="en-US" sz="2000" dirty="0" smtClean="0"/>
          </a:p>
          <a:p>
            <a:pPr>
              <a:buFont typeface="Arial" charset="0"/>
              <a:buNone/>
            </a:pPr>
            <a:endParaRPr lang="en-US" sz="2000" dirty="0" smtClean="0"/>
          </a:p>
          <a:p>
            <a:pPr>
              <a:buFont typeface="Arial" charset="0"/>
              <a:buNone/>
            </a:pPr>
            <a:r>
              <a:rPr lang="ru-RU" sz="2000" dirty="0" smtClean="0"/>
              <a:t> </a:t>
            </a:r>
            <a:r>
              <a:rPr lang="en-US" sz="2000" dirty="0" smtClean="0"/>
              <a:t>  </a:t>
            </a:r>
            <a:r>
              <a:rPr lang="ru-RU" sz="2000" dirty="0" smtClean="0"/>
              <a:t> Что не белая берёза к земле клонится,         Говорила тут ему родная матушка:       </a:t>
            </a:r>
          </a:p>
          <a:p>
            <a:pPr>
              <a:buFont typeface="Arial" charset="0"/>
              <a:buNone/>
            </a:pPr>
            <a:r>
              <a:rPr lang="ru-RU" sz="2000" dirty="0" smtClean="0"/>
              <a:t>    Не шелковая трава преклоняется.                 «На кого покинешь ты молоду жену,</a:t>
            </a:r>
          </a:p>
          <a:p>
            <a:pPr>
              <a:buFont typeface="Arial" charset="0"/>
              <a:buNone/>
            </a:pPr>
            <a:r>
              <a:rPr lang="ru-RU" sz="2000" dirty="0" smtClean="0"/>
              <a:t>    То сын перед матерью поклоняется               На кого покинешь ты молоду жену</a:t>
            </a:r>
          </a:p>
          <a:p>
            <a:pPr>
              <a:buFont typeface="Arial" charset="0"/>
              <a:buNone/>
            </a:pPr>
            <a:r>
              <a:rPr lang="ru-RU" sz="2000" dirty="0" smtClean="0"/>
              <a:t>    Кланялся Добрынюшка родной матушке</a:t>
            </a:r>
            <a:r>
              <a:rPr lang="en-US" sz="2000" dirty="0" smtClean="0"/>
              <a:t>:</a:t>
            </a:r>
            <a:r>
              <a:rPr lang="ru-RU" sz="2000" dirty="0" smtClean="0"/>
              <a:t>    Молоду жену, малых детушек</a:t>
            </a:r>
            <a:r>
              <a:rPr lang="en-US" sz="2000" dirty="0" smtClean="0"/>
              <a:t>?..</a:t>
            </a:r>
            <a:r>
              <a:rPr lang="ru-RU" sz="2000" dirty="0" smtClean="0"/>
              <a:t>»</a:t>
            </a:r>
            <a:endParaRPr lang="en-US" sz="2000" dirty="0" smtClean="0"/>
          </a:p>
          <a:p>
            <a:pPr>
              <a:buFont typeface="Arial" charset="0"/>
              <a:buNone/>
            </a:pPr>
            <a:r>
              <a:rPr lang="ru-RU" sz="2000" dirty="0" smtClean="0"/>
              <a:t>    «Ты благослови меня родная матушка,</a:t>
            </a:r>
          </a:p>
          <a:p>
            <a:pPr>
              <a:buFont typeface="Arial" charset="0"/>
              <a:buNone/>
            </a:pPr>
            <a:r>
              <a:rPr lang="ru-RU" sz="2000" dirty="0" smtClean="0"/>
              <a:t>     Ехать в дальние орды во немирные!»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                                                                                               </a:t>
            </a:r>
          </a:p>
        </p:txBody>
      </p:sp>
      <p:pic>
        <p:nvPicPr>
          <p:cNvPr id="16388" name="Picture 2" descr="C:\Documents and Settings\Admin\Рабочий стол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Песни о защитниках Отечества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3"/>
            <a:ext cx="9144000" cy="5301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«</a:t>
            </a:r>
            <a:r>
              <a:rPr lang="ru-RU" sz="4000" dirty="0" smtClean="0"/>
              <a:t>Учил Суворов</a:t>
            </a:r>
            <a:r>
              <a:rPr lang="ru-RU" dirty="0" smtClean="0"/>
              <a:t>»    	«</a:t>
            </a:r>
            <a:r>
              <a:rPr lang="ru-RU" sz="4000" dirty="0" smtClean="0"/>
              <a:t>Бородино</a:t>
            </a:r>
            <a:r>
              <a:rPr lang="ru-RU" dirty="0" smtClean="0"/>
              <a:t>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000" dirty="0" smtClean="0"/>
              <a:t>«Три танкиста» </a:t>
            </a:r>
            <a:r>
              <a:rPr lang="ru-RU" dirty="0" smtClean="0"/>
              <a:t>		</a:t>
            </a:r>
            <a:r>
              <a:rPr lang="ru-RU" sz="4000" dirty="0" smtClean="0"/>
              <a:t>«Катюша»		</a:t>
            </a:r>
            <a:r>
              <a:rPr lang="ru-RU" dirty="0" smtClean="0"/>
              <a:t>						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16832"/>
            <a:ext cx="9144000" cy="23762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Счастлив я, что родился в России!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93096"/>
            <a:ext cx="9144000" cy="256490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                                               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Чирова\Рабочий стол\фото 1,2кл\01.09.10\Съемный диск (F)\P1040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52636"/>
            <a:ext cx="8592955" cy="64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1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Русская народная песня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/>
              <a:t>        	</a:t>
            </a:r>
            <a:r>
              <a:rPr lang="en-US" sz="3600" dirty="0" smtClean="0"/>
              <a:t>	    </a:t>
            </a:r>
            <a:r>
              <a:rPr lang="ru-RU" sz="3600" dirty="0" smtClean="0"/>
              <a:t> «Как у наших у ворот»  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1026" name="Picture 2" descr="C:\Documents and Settings\Admin\Рабочий стол\i86mage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420888"/>
            <a:ext cx="2736304" cy="36724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391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323512" cy="6858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ЧАСТУШКИ		          ХОРОВОДНЫЕ 	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СОЛДАТСКИЕ    ПОТЕШКИ      КАНТЫ                  </a:t>
            </a:r>
            <a:r>
              <a:rPr lang="en-US" dirty="0" smtClean="0"/>
              <a:t>  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ИГРОВЫЕ            КОЛЫБЕЛЬНЫЕ                    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 smtClean="0"/>
              <a:t>                                                                             Б- - - -Ы  </a:t>
            </a:r>
            <a:endParaRPr lang="ru-RU" dirty="0"/>
          </a:p>
        </p:txBody>
      </p:sp>
      <p:pic>
        <p:nvPicPr>
          <p:cNvPr id="2051" name="Picture 3" descr="C:\Documents and Settings\Admin\Рабочий стол\i09ndex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1885923" cy="1656184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77image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792" y="1700808"/>
            <a:ext cx="1518919" cy="1944216"/>
          </a:xfrm>
          <a:prstGeom prst="rect">
            <a:avLst/>
          </a:prstGeom>
          <a:noFill/>
        </p:spPr>
      </p:pic>
      <p:pic>
        <p:nvPicPr>
          <p:cNvPr id="2056" name="Picture 8" descr="C:\Documents and Settings\Admin\Рабочий стол\1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149080"/>
            <a:ext cx="2880320" cy="2448272"/>
          </a:xfrm>
          <a:prstGeom prst="rect">
            <a:avLst/>
          </a:prstGeom>
          <a:noFill/>
        </p:spPr>
      </p:pic>
      <p:pic>
        <p:nvPicPr>
          <p:cNvPr id="2057" name="Picture 9" descr="C:\Documents and Settings\Admin\Рабочий стол\horovod-150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88640"/>
            <a:ext cx="1728192" cy="1878039"/>
          </a:xfrm>
          <a:prstGeom prst="rect">
            <a:avLst/>
          </a:prstGeom>
          <a:noFill/>
        </p:spPr>
      </p:pic>
      <p:pic>
        <p:nvPicPr>
          <p:cNvPr id="2058" name="Picture 10" descr="C:\Documents and Settings\Admin\Рабочий стол\i11mages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2348880"/>
            <a:ext cx="1584175" cy="2376264"/>
          </a:xfrm>
          <a:prstGeom prst="rect">
            <a:avLst/>
          </a:prstGeom>
          <a:noFill/>
        </p:spPr>
      </p:pic>
      <p:pic>
        <p:nvPicPr>
          <p:cNvPr id="2059" name="Picture 11" descr="C:\Documents and Settings\Admin\Рабочий стол\i54mages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110326"/>
            <a:ext cx="1512168" cy="1158433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80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1628800"/>
            <a:ext cx="1403201" cy="1957096"/>
          </a:xfrm>
          <a:prstGeom prst="rect">
            <a:avLst/>
          </a:prstGeom>
          <a:noFill/>
        </p:spPr>
      </p:pic>
      <p:pic>
        <p:nvPicPr>
          <p:cNvPr id="12" name="Picture 3" descr="C:\Documents and Settings\Admin\Рабочий стол\67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7325" y="4157663"/>
            <a:ext cx="3160539" cy="2464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Былины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       один из самых древних жанров русского</a:t>
            </a:r>
          </a:p>
          <a:p>
            <a:pPr>
              <a:buNone/>
            </a:pPr>
            <a:r>
              <a:rPr lang="ru-RU" dirty="0" smtClean="0"/>
              <a:t>           фольклора</a:t>
            </a:r>
            <a:endParaRPr lang="ru-RU" dirty="0"/>
          </a:p>
        </p:txBody>
      </p:sp>
      <p:pic>
        <p:nvPicPr>
          <p:cNvPr id="5122" name="Picture 2" descr="C:\Documents and Settings\Admin\Рабочий стол\i201mage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924944"/>
            <a:ext cx="2520280" cy="25922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Содержимое 3" descr="C:\Users\Эксперт\Desktop\byliny_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08920"/>
            <a:ext cx="24482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Особенности жанра</a:t>
            </a:r>
            <a:br>
              <a:rPr lang="ru-RU" dirty="0" smtClean="0"/>
            </a:br>
            <a:r>
              <a:rPr lang="ru-RU" dirty="0" smtClean="0"/>
              <a:t>русской народной песни-  былины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3012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              Герои- защитники Русской земли</a:t>
            </a:r>
            <a:endParaRPr lang="ru-RU" dirty="0"/>
          </a:p>
        </p:txBody>
      </p:sp>
      <p:pic>
        <p:nvPicPr>
          <p:cNvPr id="7170" name="Picture 2" descr="C:\Documents and Settings\Admin\Рабочий стол\56image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9" y="2420888"/>
            <a:ext cx="3970728" cy="2950316"/>
          </a:xfrm>
          <a:prstGeom prst="rect">
            <a:avLst/>
          </a:prstGeom>
          <a:noFill/>
        </p:spPr>
      </p:pic>
      <p:pic>
        <p:nvPicPr>
          <p:cNvPr id="5" name="05 - Три богатыря на застав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084168" y="501317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Певцы- сказители</a:t>
            </a:r>
            <a:endParaRPr lang="ru-RU" dirty="0"/>
          </a:p>
        </p:txBody>
      </p:sp>
      <p:pic>
        <p:nvPicPr>
          <p:cNvPr id="1026" name="Picture 2" descr="C:\Documents and Settings\Admin\Рабочий стол\гуслярыindex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772816"/>
            <a:ext cx="5481288" cy="4328554"/>
          </a:xfrm>
          <a:prstGeom prst="rect">
            <a:avLst/>
          </a:prstGeom>
          <a:noFill/>
        </p:spPr>
      </p:pic>
      <p:pic>
        <p:nvPicPr>
          <p:cNvPr id="5" name="03 - Илья Муромец и разбойни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76256" y="54452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Исполняли былины протяжно, нараспев, как неторопливое повествование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                                        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Гусли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	 древнейший музыкальный инструмент, известный в разных странах и у разных народов.</a:t>
            </a:r>
            <a:endParaRPr lang="ru-RU" dirty="0"/>
          </a:p>
        </p:txBody>
      </p:sp>
      <p:pic>
        <p:nvPicPr>
          <p:cNvPr id="9218" name="Picture 2" descr="C:\Documents and Settings\Admin\Рабочий стол\gusli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140968"/>
            <a:ext cx="3175001" cy="2540000"/>
          </a:xfrm>
          <a:prstGeom prst="rect">
            <a:avLst/>
          </a:prstGeom>
          <a:noFill/>
        </p:spPr>
      </p:pic>
      <p:pic>
        <p:nvPicPr>
          <p:cNvPr id="9219" name="Picture 3" descr="C:\Documents and Settings\Admin\Рабочий стол\gusli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284984"/>
            <a:ext cx="2592288" cy="2160240"/>
          </a:xfrm>
          <a:prstGeom prst="rect">
            <a:avLst/>
          </a:prstGeom>
          <a:noFill/>
        </p:spPr>
      </p:pic>
      <p:pic>
        <p:nvPicPr>
          <p:cNvPr id="8" name="V-Tyutyashov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  <p:pic>
        <p:nvPicPr>
          <p:cNvPr id="4" name="V-Tyutyashov-(mp3-sait.info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59638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2286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В стародавние времена форма гуслей была</a:t>
            </a:r>
            <a:br>
              <a:rPr lang="ru-RU" sz="3200" dirty="0" smtClean="0"/>
            </a:br>
            <a:r>
              <a:rPr lang="ru-RU" sz="3200" dirty="0" smtClean="0"/>
              <a:t>шлемовидной, трапециевидной, крыловидной</a:t>
            </a:r>
            <a:endParaRPr lang="ru-RU" sz="3200" dirty="0"/>
          </a:p>
        </p:txBody>
      </p:sp>
      <p:pic>
        <p:nvPicPr>
          <p:cNvPr id="4" name="Содержимое 3" descr="C:\Users\Эксперт\Desktop\гусли трапецевидные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356992"/>
            <a:ext cx="2743200" cy="2209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</p:pic>
      <p:pic>
        <p:nvPicPr>
          <p:cNvPr id="5" name="Рисунок 4" descr="C:\Users\Эксперт\Desktop\гусли шлемовидные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564904"/>
            <a:ext cx="3273425" cy="1828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" name="Рисунок 5" descr="C:\Users\Эксперт\Desktop\гусли крыловидные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725144"/>
            <a:ext cx="3384376" cy="1944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Гусли яровчатые- </a:t>
            </a:r>
            <a:r>
              <a:rPr lang="ru-RU" sz="2800" dirty="0" smtClean="0"/>
              <a:t>СДЕЛАННЫЕ</a:t>
            </a:r>
            <a:br>
              <a:rPr lang="ru-RU" sz="2800" dirty="0" smtClean="0"/>
            </a:br>
            <a:r>
              <a:rPr lang="ru-RU" sz="2800" dirty="0" smtClean="0"/>
              <a:t>ИЗ ЯВОРА, КЛЁНА, РАСТУЩЕГО НА ЮГЕ</a:t>
            </a:r>
            <a:endParaRPr lang="ru-RU" dirty="0" smtClean="0"/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pic>
        <p:nvPicPr>
          <p:cNvPr id="5124" name="Picture 2" descr="C:\Documents and Settings\Admin\Рабочий стол\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4343400"/>
            <a:ext cx="914400" cy="132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C:\Documents and Settings\Admin\Рабочий стол\69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981200"/>
            <a:ext cx="2133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C:\Documents and Settings\Admin\Рабочий стол\67i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34340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 descr="C:\Documents and Settings\Admin\Рабочий стол\65i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267200"/>
            <a:ext cx="175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150</Words>
  <Application>Microsoft Office PowerPoint</Application>
  <PresentationFormat>Экран (4:3)</PresentationFormat>
  <Paragraphs>47</Paragraphs>
  <Slides>18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Жанры Русских народных песен</vt:lpstr>
      <vt:lpstr>Презентация PowerPoint</vt:lpstr>
      <vt:lpstr>Былины</vt:lpstr>
      <vt:lpstr>Особенности жанра русской народной песни-  былины</vt:lpstr>
      <vt:lpstr>Певцы- сказители</vt:lpstr>
      <vt:lpstr>Исполняли былины протяжно, нараспев, как неторопливое повествование</vt:lpstr>
      <vt:lpstr>Гусли</vt:lpstr>
      <vt:lpstr>В стародавние времена форма гуслей была шлемовидной, трапециевидной, крыловидной</vt:lpstr>
      <vt:lpstr>Гусли яровчатые- СДЕЛАННЫЕ ИЗ ЯВОРА, КЛЁНА, РАСТУЩЕГО НА ЮГЕ</vt:lpstr>
      <vt:lpstr>Русский композитор Н.А.Римский- Корсаков(1844-1908)</vt:lpstr>
      <vt:lpstr>Сделал обработку Былины  о Добрыне Никитиче</vt:lpstr>
      <vt:lpstr>Былина о Добрыне Никитиче</vt:lpstr>
      <vt:lpstr>                                          </vt:lpstr>
      <vt:lpstr>Песни о защитниках Отечества</vt:lpstr>
      <vt:lpstr>Счастлив я, что родился в России!</vt:lpstr>
      <vt:lpstr>Презентация PowerPoint</vt:lpstr>
      <vt:lpstr>Русская народная песня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Жанры Русских народных песен</dc:title>
  <dc:creator>Admin</dc:creator>
  <cp:lastModifiedBy>AcerPC</cp:lastModifiedBy>
  <cp:revision>101</cp:revision>
  <dcterms:created xsi:type="dcterms:W3CDTF">2012-12-15T16:45:28Z</dcterms:created>
  <dcterms:modified xsi:type="dcterms:W3CDTF">2017-03-27T13:54:49Z</dcterms:modified>
</cp:coreProperties>
</file>