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9" r:id="rId3"/>
    <p:sldId id="258" r:id="rId4"/>
    <p:sldId id="256" r:id="rId5"/>
    <p:sldId id="279" r:id="rId6"/>
    <p:sldId id="261" r:id="rId7"/>
    <p:sldId id="262" r:id="rId8"/>
    <p:sldId id="263" r:id="rId9"/>
    <p:sldId id="266" r:id="rId10"/>
    <p:sldId id="267" r:id="rId11"/>
    <p:sldId id="282" r:id="rId12"/>
    <p:sldId id="268" r:id="rId13"/>
    <p:sldId id="264" r:id="rId14"/>
    <p:sldId id="269" r:id="rId15"/>
    <p:sldId id="270" r:id="rId16"/>
    <p:sldId id="271" r:id="rId17"/>
    <p:sldId id="272" r:id="rId18"/>
    <p:sldId id="280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0D58-513B-40F7-9C51-2891507C8B8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71037-A8BE-44E4-BB33-20062C4186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05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0D58-513B-40F7-9C51-2891507C8B8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71037-A8BE-44E4-BB33-20062C4186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760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0D58-513B-40F7-9C51-2891507C8B8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71037-A8BE-44E4-BB33-20062C4186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018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0D58-513B-40F7-9C51-2891507C8B8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71037-A8BE-44E4-BB33-20062C4186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608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0D58-513B-40F7-9C51-2891507C8B8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71037-A8BE-44E4-BB33-20062C4186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231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0D58-513B-40F7-9C51-2891507C8B8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71037-A8BE-44E4-BB33-20062C4186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475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0D58-513B-40F7-9C51-2891507C8B8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71037-A8BE-44E4-BB33-20062C4186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67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0D58-513B-40F7-9C51-2891507C8B8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71037-A8BE-44E4-BB33-20062C4186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65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0D58-513B-40F7-9C51-2891507C8B8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71037-A8BE-44E4-BB33-20062C4186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986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0D58-513B-40F7-9C51-2891507C8B8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71037-A8BE-44E4-BB33-20062C4186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069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0D58-513B-40F7-9C51-2891507C8B8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71037-A8BE-44E4-BB33-20062C4186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638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90D58-513B-40F7-9C51-2891507C8B8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71037-A8BE-44E4-BB33-20062C4186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317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6" y="270455"/>
            <a:ext cx="11199254" cy="6365065"/>
          </a:xfrm>
        </p:spPr>
      </p:pic>
      <p:pic>
        <p:nvPicPr>
          <p:cNvPr id="5" name="бOrkestr_narodnyh_instrumentov_VR_dir._V._Fedoseev_-_Vo_pole_beryoza_stoyala_(iPleer.fm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18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736" y="183232"/>
            <a:ext cx="10433050" cy="1687133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/>
              <a:t>Трещотка                  Коробочка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36" y="1870365"/>
            <a:ext cx="5383369" cy="44397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105" y="1870365"/>
            <a:ext cx="5049681" cy="443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5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ru-RU" dirty="0" smtClean="0"/>
              <a:t>				</a:t>
            </a:r>
            <a:r>
              <a:rPr lang="ru-RU" sz="6000" dirty="0" smtClean="0"/>
              <a:t>Свирель</a:t>
            </a:r>
            <a:endParaRPr lang="ru-RU" sz="6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79" y="2189407"/>
            <a:ext cx="5473521" cy="364472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732" y="2305318"/>
            <a:ext cx="5451427" cy="392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69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983" y="245504"/>
            <a:ext cx="11209771" cy="1298558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dirty="0"/>
              <a:t>	</a:t>
            </a:r>
            <a:r>
              <a:rPr lang="ru-RU" dirty="0" smtClean="0"/>
              <a:t>			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Свистульки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024" y="1994820"/>
            <a:ext cx="4866689" cy="4545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713" y="1994820"/>
            <a:ext cx="3191270" cy="4584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79" y="2266386"/>
            <a:ext cx="3568271" cy="4002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266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3183" y="33129"/>
            <a:ext cx="9700592" cy="1702906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		</a:t>
            </a:r>
            <a:r>
              <a:rPr lang="ru-RU" sz="6000" dirty="0" smtClean="0">
                <a:solidFill>
                  <a:srgbClr val="FF0000"/>
                </a:solidFill>
              </a:rPr>
              <a:t>Русская народная песня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84" y="1690959"/>
            <a:ext cx="9700592" cy="5247861"/>
          </a:xfrm>
          <a:prstGeom prst="rect">
            <a:avLst/>
          </a:prstGeom>
        </p:spPr>
      </p:pic>
      <p:pic>
        <p:nvPicPr>
          <p:cNvPr id="7" name="Оркестр русских народных инструментов - Как у наших у ворот (minus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1442" y="6051274"/>
            <a:ext cx="609600" cy="806726"/>
          </a:xfrm>
        </p:spPr>
      </p:pic>
    </p:spTree>
    <p:extLst>
      <p:ext uri="{BB962C8B-B14F-4D97-AF65-F5344CB8AC3E}">
        <p14:creationId xmlns:p14="http://schemas.microsoft.com/office/powerpoint/2010/main" val="191761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41971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ru-RU" dirty="0" smtClean="0"/>
              <a:t>				</a:t>
            </a:r>
            <a:r>
              <a:rPr lang="ru-RU" sz="6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Гусли</a:t>
            </a:r>
            <a:endParaRPr lang="ru-RU" sz="66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954" y="2967335"/>
            <a:ext cx="3175000" cy="2540000"/>
          </a:xfrm>
        </p:spPr>
      </p:pic>
      <p:sp>
        <p:nvSpPr>
          <p:cNvPr id="5" name="Прямоугольник 4"/>
          <p:cNvSpPr/>
          <p:nvPr/>
        </p:nvSpPr>
        <p:spPr>
          <a:xfrm>
            <a:off x="5368636" y="377567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Гусли – многострунный щипковый инструмент, их изготавливали из древесины березы, ели, клена, украшали орнаментами. По форме они бывают разные.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gusli-kolybelnaya_(mp3CC.biz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9836" y="60627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2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7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ru-RU" dirty="0" smtClean="0"/>
              <a:t>				Балалайка</a:t>
            </a:r>
            <a:endParaRPr lang="ru-RU" dirty="0"/>
          </a:p>
        </p:txBody>
      </p:sp>
      <p:pic>
        <p:nvPicPr>
          <p:cNvPr id="4" name="Объект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0162" y="2140329"/>
            <a:ext cx="4288670" cy="4515623"/>
          </a:xfrm>
        </p:spPr>
      </p:pic>
      <p:sp>
        <p:nvSpPr>
          <p:cNvPr id="5" name="Прямоугольник 4"/>
          <p:cNvSpPr/>
          <p:nvPr/>
        </p:nvSpPr>
        <p:spPr>
          <a:xfrm>
            <a:off x="6109855" y="3283526"/>
            <a:ext cx="40940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Балалайка – трехструнный музыкальный инструмент, а название произошло от древних русских слов «балагурить», «балакать». По размеру балалайки большие и маленькие.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05. Русская народная плясовая - Камаринска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44480" y="61588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1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8490" y="365125"/>
            <a:ext cx="10555310" cy="1412160"/>
          </a:xfrm>
          <a:solidFill>
            <a:srgbClr val="92D050"/>
          </a:solidFill>
        </p:spPr>
        <p:txBody>
          <a:bodyPr/>
          <a:lstStyle/>
          <a:p>
            <a:r>
              <a:rPr lang="ru-RU" dirty="0" smtClean="0"/>
              <a:t>	</a:t>
            </a:r>
            <a:r>
              <a:rPr lang="ru-RU" sz="6600" dirty="0" smtClean="0">
                <a:solidFill>
                  <a:schemeClr val="accent2">
                    <a:lumMod val="50000"/>
                  </a:schemeClr>
                </a:solidFill>
              </a:rPr>
              <a:t>Баян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ru-RU" dirty="0" smtClean="0"/>
              <a:t>				</a:t>
            </a:r>
            <a:r>
              <a:rPr lang="ru-RU" sz="6600" dirty="0" smtClean="0">
                <a:solidFill>
                  <a:schemeClr val="accent2">
                    <a:lumMod val="50000"/>
                  </a:schemeClr>
                </a:solidFill>
              </a:rPr>
              <a:t>Гармонь</a:t>
            </a:r>
            <a:endParaRPr lang="ru-RU" sz="6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95" y="2440005"/>
            <a:ext cx="3429000" cy="322818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09668"/>
            <a:ext cx="4932609" cy="3688856"/>
          </a:xfrm>
          <a:prstGeom prst="rect">
            <a:avLst/>
          </a:prstGeom>
        </p:spPr>
      </p:pic>
      <p:pic>
        <p:nvPicPr>
          <p:cNvPr id="3" name="Russkaya_Narodnaya_-_Kadril_Bayan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19009" y="61249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0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8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658377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738" y="862885"/>
            <a:ext cx="8500056" cy="5460642"/>
          </a:xfrm>
          <a:prstGeom prst="rect">
            <a:avLst/>
          </a:prstGeom>
        </p:spPr>
      </p:pic>
      <p:pic>
        <p:nvPicPr>
          <p:cNvPr id="3" name="Orkestr_Russkih_narodnyh_instrumentov_-_V._Andreev_-_Svetit_mesyac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13194" y="57139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7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333"/>
            <a:ext cx="12192000" cy="4325726"/>
          </a:xfrm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6600" dirty="0" smtClean="0">
                <a:solidFill>
                  <a:srgbClr val="C00000"/>
                </a:solidFill>
              </a:rPr>
              <a:t>		Спасибо за внимание!</a:t>
            </a:r>
            <a:endParaRPr lang="ru-RU" sz="66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575775"/>
            <a:ext cx="12192000" cy="4282224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872766" y="695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9290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661376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ru-RU" sz="6000" dirty="0" smtClean="0"/>
              <a:t>              </a:t>
            </a:r>
            <a:r>
              <a:rPr lang="ru-RU" sz="6000" dirty="0" smtClean="0">
                <a:solidFill>
                  <a:srgbClr val="C00000"/>
                </a:solidFill>
              </a:rPr>
              <a:t>Песенки потешки</a:t>
            </a:r>
            <a:endParaRPr lang="ru-RU" sz="6000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530" y="1996225"/>
            <a:ext cx="4605270" cy="4394734"/>
          </a:xfrm>
          <a:prstGeom prst="rect">
            <a:avLst/>
          </a:prstGeom>
        </p:spPr>
      </p:pic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25" y="1996225"/>
            <a:ext cx="4562458" cy="4394734"/>
          </a:xfrm>
        </p:spPr>
      </p:pic>
    </p:spTree>
    <p:extLst>
      <p:ext uri="{BB962C8B-B14F-4D97-AF65-F5344CB8AC3E}">
        <p14:creationId xmlns:p14="http://schemas.microsoft.com/office/powerpoint/2010/main" val="184384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rgbClr val="92D050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070" y="365125"/>
            <a:ext cx="8047857" cy="6035893"/>
          </a:xfrm>
        </p:spPr>
      </p:pic>
      <p:pic>
        <p:nvPicPr>
          <p:cNvPr id="5" name="2Vo_pole_beryoza_stoyala_-_Russkaya_narodnaya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839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8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бOrkestr_narodnyh_instrumentov_VR_dir._V._Fedoseev_-_Vo_pole_beryoza_stoyala_(iPleer.fm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2" y="332510"/>
            <a:ext cx="9732817" cy="623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2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9064"/>
            <a:ext cx="11976279" cy="6512193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258" y="759853"/>
            <a:ext cx="7448684" cy="557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5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041746" cy="6858000"/>
          </a:xfrm>
          <a:solidFill>
            <a:srgbClr val="FFC000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247" y="1584101"/>
            <a:ext cx="5821251" cy="388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00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6857999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326" y="692239"/>
            <a:ext cx="7589950" cy="5749094"/>
          </a:xfrm>
          <a:effectLst>
            <a:glow rad="127000">
              <a:schemeClr val="accent6">
                <a:lumMod val="60000"/>
                <a:lumOff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44579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-399245"/>
            <a:ext cx="12192001" cy="2307856"/>
          </a:xfrm>
          <a:solidFill>
            <a:srgbClr val="C00000"/>
          </a:solidFill>
        </p:spPr>
        <p:txBody>
          <a:bodyPr/>
          <a:lstStyle/>
          <a:p>
            <a:r>
              <a:rPr lang="ru-RU" dirty="0" smtClean="0"/>
              <a:t>				</a:t>
            </a:r>
            <a:r>
              <a:rPr lang="ru-RU" sz="66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Бубенцы</a:t>
            </a:r>
            <a:endParaRPr lang="ru-RU" sz="66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546" y="2190873"/>
            <a:ext cx="4762500" cy="3581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31" y="2166188"/>
            <a:ext cx="3606085" cy="360608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097517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1527" y="296214"/>
            <a:ext cx="8834907" cy="1781203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dirty="0" smtClean="0"/>
              <a:t>			</a:t>
            </a:r>
            <a:r>
              <a:rPr lang="ru-RU" sz="5400" dirty="0" smtClean="0">
                <a:solidFill>
                  <a:srgbClr val="C00000"/>
                </a:solidFill>
              </a:rPr>
              <a:t>Трещотка</a:t>
            </a:r>
            <a:endParaRPr lang="ru-RU" sz="5400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9131" y="2077417"/>
            <a:ext cx="660218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5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56</Words>
  <Application>Microsoft Office PowerPoint</Application>
  <PresentationFormat>Широкоэкранный</PresentationFormat>
  <Paragraphs>13</Paragraphs>
  <Slides>18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              Песенки потешки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Бубенцы</vt:lpstr>
      <vt:lpstr>   Трещотка</vt:lpstr>
      <vt:lpstr>Трещотка                  Коробочка</vt:lpstr>
      <vt:lpstr>    Свирель</vt:lpstr>
      <vt:lpstr>     Свистульки</vt:lpstr>
      <vt:lpstr>  Русская народная песня</vt:lpstr>
      <vt:lpstr>    Гусли</vt:lpstr>
      <vt:lpstr>    Балалайка</vt:lpstr>
      <vt:lpstr> Баян     Гармонь</vt:lpstr>
      <vt:lpstr>Презентация PowerPoint</vt:lpstr>
      <vt:lpstr>  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AcerPC</dc:creator>
  <cp:lastModifiedBy>AcerPC</cp:lastModifiedBy>
  <cp:revision>26</cp:revision>
  <dcterms:created xsi:type="dcterms:W3CDTF">2018-11-06T16:41:03Z</dcterms:created>
  <dcterms:modified xsi:type="dcterms:W3CDTF">2018-11-08T18:27:00Z</dcterms:modified>
</cp:coreProperties>
</file>