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87" r:id="rId2"/>
    <p:sldId id="293" r:id="rId3"/>
    <p:sldId id="257" r:id="rId4"/>
    <p:sldId id="258" r:id="rId5"/>
    <p:sldId id="259" r:id="rId6"/>
    <p:sldId id="260" r:id="rId7"/>
    <p:sldId id="261" r:id="rId8"/>
    <p:sldId id="268" r:id="rId9"/>
    <p:sldId id="267" r:id="rId10"/>
    <p:sldId id="266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3FC33-C4C6-4F07-8878-E65E6521D921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0DBE-B668-4C7B-80CC-D50A89C12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0DBE-B668-4C7B-80CC-D50A89C1231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B1E7C0-87D8-4D44-9E7E-C71EBFF225D6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54AFB9-5C53-4774-8720-B692B21173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5.jpeg"/><Relationship Id="rId7" Type="http://schemas.openxmlformats.org/officeDocument/2006/relationships/image" Target="../media/image97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91.jpeg"/><Relationship Id="rId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11" Type="http://schemas.openxmlformats.org/officeDocument/2006/relationships/image" Target="../media/image140.jpeg"/><Relationship Id="rId5" Type="http://schemas.openxmlformats.org/officeDocument/2006/relationships/image" Target="../media/image134.jpeg"/><Relationship Id="rId10" Type="http://schemas.openxmlformats.org/officeDocument/2006/relationships/image" Target="../media/image139.jpe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11" Type="http://schemas.openxmlformats.org/officeDocument/2006/relationships/image" Target="../media/image154.jpeg"/><Relationship Id="rId5" Type="http://schemas.openxmlformats.org/officeDocument/2006/relationships/image" Target="../media/image148.jpeg"/><Relationship Id="rId10" Type="http://schemas.openxmlformats.org/officeDocument/2006/relationships/image" Target="../media/image153.jpe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10" Type="http://schemas.openxmlformats.org/officeDocument/2006/relationships/image" Target="../media/image162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w-cook.ru/recipe/?SECTION_ID=93" TargetMode="External"/><Relationship Id="rId13" Type="http://schemas.openxmlformats.org/officeDocument/2006/relationships/hyperlink" Target="http://russiankitchen.narod.ru/" TargetMode="External"/><Relationship Id="rId3" Type="http://schemas.openxmlformats.org/officeDocument/2006/relationships/hyperlink" Target="http://kushatpodano-ru.ru/kulinarnyie-retseptyi-narodov-mira" TargetMode="External"/><Relationship Id="rId7" Type="http://schemas.openxmlformats.org/officeDocument/2006/relationships/hyperlink" Target="http://student.zoomru.ru/kulinar/kuhni-narodov-mira/132034.1033017.s1.html" TargetMode="External"/><Relationship Id="rId12" Type="http://schemas.openxmlformats.org/officeDocument/2006/relationships/hyperlink" Target="http://shkolazhizni.ru/archive/0/n-1901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usarticles.com/poleznye-sovety-statya/vsyo-o-nacionalnyx-kuxnyax-narodov-mira-5919795.html" TargetMode="External"/><Relationship Id="rId11" Type="http://schemas.openxmlformats.org/officeDocument/2006/relationships/hyperlink" Target="http://www.eda-server.ru/books/pohlebkin.htm" TargetMode="External"/><Relationship Id="rId5" Type="http://schemas.openxmlformats.org/officeDocument/2006/relationships/hyperlink" Target="http://www.kitchen-europe.narod.ru/" TargetMode="External"/><Relationship Id="rId15" Type="http://schemas.openxmlformats.org/officeDocument/2006/relationships/hyperlink" Target="http://images.yandex.ru/yandsearch?text" TargetMode="External"/><Relationship Id="rId10" Type="http://schemas.openxmlformats.org/officeDocument/2006/relationships/hyperlink" Target="http://kuking.net/cuisine.htm" TargetMode="External"/><Relationship Id="rId4" Type="http://schemas.openxmlformats.org/officeDocument/2006/relationships/hyperlink" Target="http://ecodiet.ru/recepty/kuhni_narodov_mira.html" TargetMode="External"/><Relationship Id="rId9" Type="http://schemas.openxmlformats.org/officeDocument/2006/relationships/hyperlink" Target="http://www.foodestet.ru/2012/10/kak-skladyvalis-kulinarnie-tradicii-i-pristrastiya/" TargetMode="External"/><Relationship Id="rId14" Type="http://schemas.openxmlformats.org/officeDocument/2006/relationships/hyperlink" Target="http://slaviastravi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Географические особенности </a:t>
            </a:r>
            <a:br>
              <a:rPr lang="ru-RU" dirty="0" smtClean="0"/>
            </a:br>
            <a:r>
              <a:rPr lang="ru-RU" dirty="0" smtClean="0"/>
              <a:t>кухни народов Евразии</a:t>
            </a:r>
            <a:endParaRPr lang="ru-RU" dirty="0"/>
          </a:p>
        </p:txBody>
      </p:sp>
      <p:pic>
        <p:nvPicPr>
          <p:cNvPr id="41988" name="Picture 4" descr="http://whatithinkabout.info/uploads/ru/3IwjG3hqKr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45109"/>
            <a:ext cx="5072067" cy="5012892"/>
          </a:xfrm>
          <a:prstGeom prst="rect">
            <a:avLst/>
          </a:prstGeom>
          <a:noFill/>
        </p:spPr>
      </p:pic>
      <p:pic>
        <p:nvPicPr>
          <p:cNvPr id="41990" name="Picture 6" descr="C:\Documents and Settings\Admin\Рабочий стол\692842nf4bqsdsl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1922464" cy="1428760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84882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№1с углубленным изучением отдельных предметов г.Дубны Московской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3357562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Работу выполнили учащиеся </a:t>
            </a:r>
          </a:p>
          <a:p>
            <a:pPr algn="r"/>
            <a:r>
              <a:rPr lang="ru-RU" dirty="0" smtClean="0"/>
              <a:t>7 «Б» класса</a:t>
            </a:r>
          </a:p>
          <a:p>
            <a:pPr algn="r"/>
            <a:r>
              <a:rPr lang="ru-RU" dirty="0" smtClean="0"/>
              <a:t>Сорокина Елена и</a:t>
            </a:r>
          </a:p>
          <a:p>
            <a:pPr algn="r"/>
            <a:r>
              <a:rPr lang="ru-RU" dirty="0" smtClean="0"/>
              <a:t>Пешкова Алена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 Никонова О.Н.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г. Дубна</a:t>
            </a:r>
          </a:p>
          <a:p>
            <a:pPr algn="r"/>
            <a:r>
              <a:rPr lang="ru-RU" smtClean="0"/>
              <a:t>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osobiya.ru/MP_CTLG/MP_6/K-0603/images/K-0603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-40849" y="0"/>
            <a:ext cx="9184849" cy="6858000"/>
          </a:xfrm>
          <a:prstGeom prst="rect">
            <a:avLst/>
          </a:prstGeom>
          <a:noFill/>
        </p:spPr>
      </p:pic>
      <p:pic>
        <p:nvPicPr>
          <p:cNvPr id="4" name="Picture 12" descr="http://im5-tub-ru.yandex.net/i?id=110471499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1104431" cy="717163"/>
          </a:xfrm>
          <a:prstGeom prst="rect">
            <a:avLst/>
          </a:prstGeom>
          <a:noFill/>
        </p:spPr>
      </p:pic>
      <p:pic>
        <p:nvPicPr>
          <p:cNvPr id="5" name="Picture 16" descr="http://www.woman.ru/images/article/2/2/img_22ffa37f9521f93c228d97af4ac9a6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1170483" cy="781031"/>
          </a:xfrm>
          <a:prstGeom prst="rect">
            <a:avLst/>
          </a:prstGeom>
          <a:noFill/>
        </p:spPr>
      </p:pic>
      <p:pic>
        <p:nvPicPr>
          <p:cNvPr id="6" name="Picture 14" descr="http://im2-tub-ru.yandex.net/i?id=534391217-0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000240"/>
            <a:ext cx="1023930" cy="714370"/>
          </a:xfrm>
          <a:prstGeom prst="rect">
            <a:avLst/>
          </a:prstGeom>
          <a:noFill/>
        </p:spPr>
      </p:pic>
      <p:pic>
        <p:nvPicPr>
          <p:cNvPr id="7" name="Picture 6" descr="http://im7-tub-ru.yandex.net/i?id=615247101-4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286388"/>
            <a:ext cx="1146818" cy="778383"/>
          </a:xfrm>
          <a:prstGeom prst="rect">
            <a:avLst/>
          </a:prstGeom>
          <a:noFill/>
        </p:spPr>
      </p:pic>
      <p:pic>
        <p:nvPicPr>
          <p:cNvPr id="8" name="Picture 18" descr="http://www.diets.ru/data/cache/2011apr/10/17/165311_36684nothumb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929066"/>
            <a:ext cx="1000132" cy="598079"/>
          </a:xfrm>
          <a:prstGeom prst="rect">
            <a:avLst/>
          </a:prstGeom>
          <a:noFill/>
        </p:spPr>
      </p:pic>
      <p:pic>
        <p:nvPicPr>
          <p:cNvPr id="9" name="Picture 10" descr="http://im2-tub-ru.yandex.net/i?id=116902409-27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5000636"/>
            <a:ext cx="1110128" cy="642931"/>
          </a:xfrm>
          <a:prstGeom prst="rect">
            <a:avLst/>
          </a:prstGeom>
          <a:noFill/>
        </p:spPr>
      </p:pic>
      <p:pic>
        <p:nvPicPr>
          <p:cNvPr id="10" name="Picture 8" descr="http://im7-tub-ru.yandex.net/i?id=15556-63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2643182"/>
            <a:ext cx="1071570" cy="714380"/>
          </a:xfrm>
          <a:prstGeom prst="rect">
            <a:avLst/>
          </a:prstGeom>
          <a:noFill/>
        </p:spPr>
      </p:pic>
      <p:pic>
        <p:nvPicPr>
          <p:cNvPr id="11" name="Picture 4" descr="http://m.blog.hu/so/soupandspice/image/00%20z%C3%B6lds%C3%A9ge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500570"/>
            <a:ext cx="766994" cy="580992"/>
          </a:xfrm>
          <a:prstGeom prst="rect">
            <a:avLst/>
          </a:prstGeom>
          <a:noFill/>
        </p:spPr>
      </p:pic>
      <p:pic>
        <p:nvPicPr>
          <p:cNvPr id="26626" name="Picture 2" descr="http://im7-tub-ru.yandex.net/i?id=160936366-08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3429000"/>
            <a:ext cx="1289694" cy="87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japanmap.ru/wp-content/uploads/2012/12/08-japan-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61317" cy="6858000"/>
          </a:xfrm>
          <a:prstGeom prst="rect">
            <a:avLst/>
          </a:prstGeom>
          <a:noFill/>
        </p:spPr>
      </p:pic>
      <p:pic>
        <p:nvPicPr>
          <p:cNvPr id="22538" name="Picture 10" descr="http://www.foodsmarket.info/_images/news/1025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2952750" cy="2009776"/>
          </a:xfrm>
          <a:prstGeom prst="rect">
            <a:avLst/>
          </a:prstGeom>
          <a:noFill/>
        </p:spPr>
      </p:pic>
      <p:pic>
        <p:nvPicPr>
          <p:cNvPr id="22540" name="Picture 12" descr="http://dietadiary.com/forum/images/nincha/statii/veganmeal/2012/vodorosl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500306"/>
            <a:ext cx="2928926" cy="1857388"/>
          </a:xfrm>
          <a:prstGeom prst="rect">
            <a:avLst/>
          </a:prstGeom>
          <a:noFill/>
        </p:spPr>
      </p:pic>
      <p:pic>
        <p:nvPicPr>
          <p:cNvPr id="22542" name="Picture 14" descr="http://bodystore.ru/wp-content/uploads/2009/02/d18fd0bfd0bed0bdd181d0bad0b0d18f-d0b4d0b8d0b5d182d0b0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286124"/>
            <a:ext cx="976296" cy="1302658"/>
          </a:xfrm>
          <a:prstGeom prst="rect">
            <a:avLst/>
          </a:prstGeom>
          <a:noFill/>
        </p:spPr>
      </p:pic>
      <p:pic>
        <p:nvPicPr>
          <p:cNvPr id="22544" name="Picture 16" descr="http://im6-tub-ru.yandex.net/i?id=6062723-2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643446"/>
            <a:ext cx="2895606" cy="2029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t.by/upload/iblock/015/china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28060" cy="6858000"/>
          </a:xfrm>
          <a:prstGeom prst="rect">
            <a:avLst/>
          </a:prstGeom>
          <a:noFill/>
        </p:spPr>
      </p:pic>
      <p:pic>
        <p:nvPicPr>
          <p:cNvPr id="27654" name="Picture 6" descr="http://im5-tub-ru.yandex.net/i?id=322071940-1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519364" cy="1561590"/>
          </a:xfrm>
          <a:prstGeom prst="rect">
            <a:avLst/>
          </a:prstGeom>
          <a:noFill/>
        </p:spPr>
      </p:pic>
      <p:pic>
        <p:nvPicPr>
          <p:cNvPr id="27656" name="Picture 8" descr="http://bonappetit.com.ua/uploads/posts/2011-12/1324615157_x_933d52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00306"/>
            <a:ext cx="2560726" cy="1776398"/>
          </a:xfrm>
          <a:prstGeom prst="rect">
            <a:avLst/>
          </a:prstGeom>
          <a:noFill/>
        </p:spPr>
      </p:pic>
      <p:pic>
        <p:nvPicPr>
          <p:cNvPr id="27658" name="Picture 10" descr="http://www.consumer-club.com.ua/modules/multimedia/media/video/39791_cad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839900"/>
            <a:ext cx="2500287" cy="1875215"/>
          </a:xfrm>
          <a:prstGeom prst="rect">
            <a:avLst/>
          </a:prstGeom>
          <a:noFill/>
        </p:spPr>
      </p:pic>
      <p:pic>
        <p:nvPicPr>
          <p:cNvPr id="27660" name="Picture 12" descr="http://www.nm2000.kz/_nw/559/962672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357298"/>
            <a:ext cx="1794973" cy="11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ladfotki.narod.ru/__hbooks/maps/EurC.jpg"/>
          <p:cNvPicPr>
            <a:picLocks noChangeAspect="1" noChangeArrowheads="1"/>
          </p:cNvPicPr>
          <p:nvPr/>
        </p:nvPicPr>
        <p:blipFill>
          <a:blip r:embed="rId2"/>
          <a:srcRect l="4687" r="5468" b="625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8680" name="Picture 8" descr="http://ed3.ru/vlogenie/03/sup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9"/>
            <a:ext cx="2624125" cy="1790980"/>
          </a:xfrm>
          <a:prstGeom prst="rect">
            <a:avLst/>
          </a:prstGeom>
          <a:noFill/>
        </p:spPr>
      </p:pic>
      <p:pic>
        <p:nvPicPr>
          <p:cNvPr id="28682" name="Picture 10" descr="http://img-fotki.yandex.ru/get/24/spdi5.f/0_16442_9e81062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86322"/>
            <a:ext cx="2442763" cy="1838180"/>
          </a:xfrm>
          <a:prstGeom prst="rect">
            <a:avLst/>
          </a:prstGeom>
          <a:noFill/>
        </p:spPr>
      </p:pic>
      <p:pic>
        <p:nvPicPr>
          <p:cNvPr id="28686" name="Picture 14" descr="http://im4-tub-ru.yandex.net/i?id=455964533-4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500306"/>
            <a:ext cx="2502235" cy="1675604"/>
          </a:xfrm>
          <a:prstGeom prst="rect">
            <a:avLst/>
          </a:prstGeom>
          <a:noFill/>
        </p:spPr>
      </p:pic>
      <p:pic>
        <p:nvPicPr>
          <p:cNvPr id="21506" name="Picture 2" descr="http://im5-tub-ru.yandex.net/i?id=223075960-0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643446"/>
            <a:ext cx="919159" cy="92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lenbaza.ru/baza/pict/1413.jpg"/>
          <p:cNvPicPr>
            <a:picLocks noChangeAspect="1" noChangeArrowheads="1"/>
          </p:cNvPicPr>
          <p:nvPr/>
        </p:nvPicPr>
        <p:blipFill>
          <a:blip r:embed="rId2"/>
          <a:srcRect l="3261" t="1540" r="3260" b="605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9698" name="Picture 2" descr="http://www.dezinfo.net/images2/image/12.2009/yamal/1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2685638" cy="1785950"/>
          </a:xfrm>
          <a:prstGeom prst="rect">
            <a:avLst/>
          </a:prstGeom>
          <a:noFill/>
        </p:spPr>
      </p:pic>
      <p:pic>
        <p:nvPicPr>
          <p:cNvPr id="29700" name="Picture 4" descr="http://www.pomortzeff.com/photos/travel/uzbekistan/gig_tea_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9" y="3207302"/>
            <a:ext cx="2786082" cy="186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oza.ru/pics/2010/09/07/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43504" cy="6858000"/>
          </a:xfrm>
          <a:prstGeom prst="rect">
            <a:avLst/>
          </a:prstGeom>
          <a:noFill/>
        </p:spPr>
      </p:pic>
      <p:pic>
        <p:nvPicPr>
          <p:cNvPr id="30724" name="Picture 4" descr="http://im0-tub-ru.yandex.net/i?id=196349634-1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2833707" cy="2125281"/>
          </a:xfrm>
          <a:prstGeom prst="rect">
            <a:avLst/>
          </a:prstGeom>
          <a:noFill/>
        </p:spPr>
      </p:pic>
      <p:pic>
        <p:nvPicPr>
          <p:cNvPr id="30726" name="Picture 6" descr="http://im8-tub-ru.yandex.net/i?id=487798688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42851"/>
            <a:ext cx="2786082" cy="2089562"/>
          </a:xfrm>
          <a:prstGeom prst="rect">
            <a:avLst/>
          </a:prstGeom>
          <a:noFill/>
        </p:spPr>
      </p:pic>
      <p:pic>
        <p:nvPicPr>
          <p:cNvPr id="30728" name="Picture 8" descr="http://www.cookslife.ru/wp-content/uploads/2010/03/IMGP3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786322"/>
            <a:ext cx="2786082" cy="1917793"/>
          </a:xfrm>
          <a:prstGeom prst="rect">
            <a:avLst/>
          </a:prstGeom>
          <a:noFill/>
        </p:spPr>
      </p:pic>
      <p:pic>
        <p:nvPicPr>
          <p:cNvPr id="30730" name="Picture 10" descr="http://www.holidaym.ru/article/PHOTOS/ITALY/pizza_neapolitana/pizza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214554"/>
            <a:ext cx="1727999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west.asu.edu/koptiuch/Migration2004/tkf/india_lang_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  <p:pic>
        <p:nvPicPr>
          <p:cNvPr id="31754" name="Picture 10" descr="http://im0-tub-ru.yandex.net/i?id=92646341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5016"/>
            <a:ext cx="1309680" cy="785808"/>
          </a:xfrm>
          <a:prstGeom prst="rect">
            <a:avLst/>
          </a:prstGeom>
          <a:noFill/>
        </p:spPr>
      </p:pic>
      <p:pic>
        <p:nvPicPr>
          <p:cNvPr id="31756" name="Picture 12" descr="http://im7-tub-ru.yandex.net/i?id=187036777-7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643182"/>
            <a:ext cx="2621759" cy="1732440"/>
          </a:xfrm>
          <a:prstGeom prst="rect">
            <a:avLst/>
          </a:prstGeom>
          <a:noFill/>
        </p:spPr>
      </p:pic>
      <p:pic>
        <p:nvPicPr>
          <p:cNvPr id="31760" name="Picture 16" descr="http://im6-tub-ru.yandex.net/i?id=231438366-4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7166"/>
            <a:ext cx="2476504" cy="1857378"/>
          </a:xfrm>
          <a:prstGeom prst="rect">
            <a:avLst/>
          </a:prstGeom>
          <a:noFill/>
        </p:spPr>
      </p:pic>
      <p:pic>
        <p:nvPicPr>
          <p:cNvPr id="31764" name="Picture 20" descr="http://im8-tub-ru.yandex.net/i?id=181497891-70-72&amp;n=21"/>
          <p:cNvPicPr>
            <a:picLocks noChangeAspect="1" noChangeArrowheads="1"/>
          </p:cNvPicPr>
          <p:nvPr/>
        </p:nvPicPr>
        <p:blipFill>
          <a:blip r:embed="rId6"/>
          <a:srcRect l="7500" r="9999"/>
          <a:stretch>
            <a:fillRect/>
          </a:stretch>
        </p:blipFill>
        <p:spPr bwMode="auto">
          <a:xfrm>
            <a:off x="928662" y="1785926"/>
            <a:ext cx="628647" cy="571494"/>
          </a:xfrm>
          <a:prstGeom prst="rect">
            <a:avLst/>
          </a:prstGeom>
          <a:noFill/>
        </p:spPr>
      </p:pic>
      <p:pic>
        <p:nvPicPr>
          <p:cNvPr id="31766" name="Picture 22" descr="http://im6-tub-ru.yandex.net/i?id=92830621-0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541024" cy="571504"/>
          </a:xfrm>
          <a:prstGeom prst="rect">
            <a:avLst/>
          </a:prstGeom>
          <a:noFill/>
        </p:spPr>
      </p:pic>
      <p:pic>
        <p:nvPicPr>
          <p:cNvPr id="12290" name="Picture 2" descr="http://im6-tub-ru.yandex.net/i?id=307258127-71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2857496"/>
            <a:ext cx="2019300" cy="1428750"/>
          </a:xfrm>
          <a:prstGeom prst="rect">
            <a:avLst/>
          </a:prstGeom>
          <a:noFill/>
        </p:spPr>
      </p:pic>
      <p:pic>
        <p:nvPicPr>
          <p:cNvPr id="12" name="Рисунок 11" descr="http://www.montrealsrestaurants.com/Content/Images/ProfileGallery/Large_5923_for_2493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857760"/>
            <a:ext cx="2600328" cy="170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henskoe-mnenie.ru/images/india_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</p:spPr>
      </p:pic>
      <p:pic>
        <p:nvPicPr>
          <p:cNvPr id="3" name="Picture 18" descr="http://1.bp.blogspot.com/-R5L0iCfap-c/T3REFoaORaI/AAAAAAAAC2k/6WoKkdsB7Ok/s640/%D1%80%D0%B8%D1%81%D1%83%D0%BD%D0%BE%D0%BA+%E2%84%96+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3267659" cy="2175036"/>
          </a:xfrm>
          <a:prstGeom prst="rect">
            <a:avLst/>
          </a:prstGeom>
          <a:noFill/>
        </p:spPr>
      </p:pic>
      <p:pic>
        <p:nvPicPr>
          <p:cNvPr id="32770" name="Picture 2" descr="http://im3-tub-ru.yandex.net/i?id=245134749-1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3333757" cy="2000254"/>
          </a:xfrm>
          <a:prstGeom prst="rect">
            <a:avLst/>
          </a:prstGeom>
          <a:noFill/>
        </p:spPr>
      </p:pic>
      <p:pic>
        <p:nvPicPr>
          <p:cNvPr id="5" name="Picture 22" descr="http://im6-tub-ru.yandex.net/i?id=92830621-0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714356"/>
            <a:ext cx="857256" cy="905552"/>
          </a:xfrm>
          <a:prstGeom prst="rect">
            <a:avLst/>
          </a:prstGeom>
          <a:noFill/>
        </p:spPr>
      </p:pic>
      <p:pic>
        <p:nvPicPr>
          <p:cNvPr id="6" name="Picture 20" descr="http://im8-tub-ru.yandex.net/i?id=181497891-70-72&amp;n=21"/>
          <p:cNvPicPr>
            <a:picLocks noChangeAspect="1" noChangeArrowheads="1"/>
          </p:cNvPicPr>
          <p:nvPr/>
        </p:nvPicPr>
        <p:blipFill>
          <a:blip r:embed="rId6"/>
          <a:srcRect l="7500" r="9999"/>
          <a:stretch>
            <a:fillRect/>
          </a:stretch>
        </p:blipFill>
        <p:spPr bwMode="auto">
          <a:xfrm>
            <a:off x="892930" y="1071546"/>
            <a:ext cx="1021569" cy="928694"/>
          </a:xfrm>
          <a:prstGeom prst="rect">
            <a:avLst/>
          </a:prstGeom>
          <a:noFill/>
        </p:spPr>
      </p:pic>
      <p:pic>
        <p:nvPicPr>
          <p:cNvPr id="32772" name="Picture 4" descr="http://im5-tub-ru.yandex.net/i?id=343461566-3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2643182"/>
            <a:ext cx="2162175" cy="1428750"/>
          </a:xfrm>
          <a:prstGeom prst="rect">
            <a:avLst/>
          </a:prstGeom>
          <a:noFill/>
        </p:spPr>
      </p:pic>
      <p:pic>
        <p:nvPicPr>
          <p:cNvPr id="8" name="Picture 14" descr="http://im4-tub-ru.yandex.net/i?id=14687865-0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429132"/>
            <a:ext cx="1214446" cy="79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.gazeta.ru/files3/29/3476029/karta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91"/>
            <a:ext cx="9144000" cy="6691309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4/83/651/83651316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0"/>
            <a:ext cx="2357454" cy="2274944"/>
          </a:xfrm>
          <a:prstGeom prst="rect">
            <a:avLst/>
          </a:prstGeom>
          <a:noFill/>
        </p:spPr>
      </p:pic>
      <p:pic>
        <p:nvPicPr>
          <p:cNvPr id="16386" name="Picture 2" descr="http://www.province-pskov.ru/uploaded_files/images/etnos/chechkuh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928802"/>
            <a:ext cx="1035831" cy="138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ography_atlas.academic.ru/pictures/geography_atlas/map199.jpg"/>
          <p:cNvPicPr/>
          <p:nvPr/>
        </p:nvPicPr>
        <p:blipFill>
          <a:blip r:embed="rId2"/>
          <a:srcRect l="2726" t="3185" r="2244" b="8280"/>
          <a:stretch>
            <a:fillRect/>
          </a:stretch>
        </p:blipFill>
        <p:spPr bwMode="auto">
          <a:xfrm>
            <a:off x="0" y="0"/>
            <a:ext cx="7200904" cy="6858000"/>
          </a:xfrm>
          <a:prstGeom prst="rect">
            <a:avLst/>
          </a:prstGeom>
          <a:noFill/>
        </p:spPr>
      </p:pic>
      <p:pic>
        <p:nvPicPr>
          <p:cNvPr id="32772" name="Picture 4" descr="http://im8-tub-ru.yandex.net/i?id=86801562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85993"/>
            <a:ext cx="2590805" cy="1972694"/>
          </a:xfrm>
          <a:prstGeom prst="rect">
            <a:avLst/>
          </a:prstGeom>
          <a:noFill/>
        </p:spPr>
      </p:pic>
      <p:pic>
        <p:nvPicPr>
          <p:cNvPr id="32774" name="Picture 6" descr="http://im5-tub-ru.yandex.net/i?id=34637571-1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678925" cy="1785950"/>
          </a:xfrm>
          <a:prstGeom prst="rect">
            <a:avLst/>
          </a:prstGeom>
          <a:noFill/>
        </p:spPr>
      </p:pic>
      <p:pic>
        <p:nvPicPr>
          <p:cNvPr id="32776" name="Picture 8" descr="http://im2-tub-ru.yandex.net/i?id=139568364-3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697024"/>
            <a:ext cx="2547942" cy="1910957"/>
          </a:xfrm>
          <a:prstGeom prst="rect">
            <a:avLst/>
          </a:prstGeom>
          <a:noFill/>
        </p:spPr>
      </p:pic>
      <p:pic>
        <p:nvPicPr>
          <p:cNvPr id="32778" name="Picture 10" descr="http://im6-tub-ru.yandex.net/i?id=8418535-70-72&amp;n=21"/>
          <p:cNvPicPr>
            <a:picLocks noChangeAspect="1" noChangeArrowheads="1"/>
          </p:cNvPicPr>
          <p:nvPr/>
        </p:nvPicPr>
        <p:blipFill>
          <a:blip r:embed="rId6"/>
          <a:srcRect b="14999"/>
          <a:stretch>
            <a:fillRect/>
          </a:stretch>
        </p:blipFill>
        <p:spPr bwMode="auto">
          <a:xfrm>
            <a:off x="4071934" y="3429000"/>
            <a:ext cx="215265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285992"/>
            <a:ext cx="85725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исследование в области традиционной кухни народов Евразии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Рассмотреть особенности образа жизни народов, связь их с природными условиями и проявление этих особенностей в типичном наборе продуктов питания.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Учиться анализировать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обобщать информацию, осуществлять проектную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lenbaza.ru/baza/pict/1413.jpg"/>
          <p:cNvPicPr>
            <a:picLocks noChangeAspect="1" noChangeArrowheads="1"/>
          </p:cNvPicPr>
          <p:nvPr/>
        </p:nvPicPr>
        <p:blipFill>
          <a:blip r:embed="rId2"/>
          <a:srcRect l="3261" t="1540" r="3260" b="605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3796" name="Picture 4" descr="http://i41.tinypic.com/2ma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857628"/>
            <a:ext cx="1500198" cy="1500198"/>
          </a:xfrm>
          <a:prstGeom prst="rect">
            <a:avLst/>
          </a:prstGeom>
          <a:noFill/>
        </p:spPr>
      </p:pic>
      <p:pic>
        <p:nvPicPr>
          <p:cNvPr id="33798" name="Picture 6" descr="http://www.sardiniadom.com/uploads/2/loi.breakf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57378"/>
            <a:ext cx="1428760" cy="1071570"/>
          </a:xfrm>
          <a:prstGeom prst="rect">
            <a:avLst/>
          </a:prstGeom>
          <a:noFill/>
        </p:spPr>
      </p:pic>
      <p:pic>
        <p:nvPicPr>
          <p:cNvPr id="33800" name="Picture 8" descr="http://www.stihi.ru/pics/2011/12/16/10749.jpg"/>
          <p:cNvPicPr>
            <a:picLocks noChangeAspect="1" noChangeArrowheads="1"/>
          </p:cNvPicPr>
          <p:nvPr/>
        </p:nvPicPr>
        <p:blipFill>
          <a:blip r:embed="rId5" cstate="print"/>
          <a:srcRect b="8678"/>
          <a:stretch>
            <a:fillRect/>
          </a:stretch>
        </p:blipFill>
        <p:spPr bwMode="auto">
          <a:xfrm>
            <a:off x="3500430" y="3143248"/>
            <a:ext cx="1571636" cy="1108011"/>
          </a:xfrm>
          <a:prstGeom prst="rect">
            <a:avLst/>
          </a:prstGeom>
          <a:noFill/>
        </p:spPr>
      </p:pic>
      <p:pic>
        <p:nvPicPr>
          <p:cNvPr id="33802" name="Picture 10" descr="http://im4-tub-ru.yandex.net/i?id=48637194-2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160832"/>
            <a:ext cx="928694" cy="696521"/>
          </a:xfrm>
          <a:prstGeom prst="rect">
            <a:avLst/>
          </a:prstGeom>
          <a:noFill/>
        </p:spPr>
      </p:pic>
      <p:pic>
        <p:nvPicPr>
          <p:cNvPr id="33804" name="Picture 12" descr="http://im4-tub-ru.yandex.net/i?id=258059355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714488"/>
            <a:ext cx="1000132" cy="750099"/>
          </a:xfrm>
          <a:prstGeom prst="rect">
            <a:avLst/>
          </a:prstGeom>
          <a:noFill/>
        </p:spPr>
      </p:pic>
      <p:pic>
        <p:nvPicPr>
          <p:cNvPr id="33806" name="Picture 14" descr="http://im7-tub-ru.yandex.net/i?id=51652351-41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071678"/>
            <a:ext cx="952507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rom.ua/2927998_w640_h640_europemapf.jpg"/>
          <p:cNvPicPr>
            <a:picLocks noChangeAspect="1" noChangeArrowheads="1"/>
          </p:cNvPicPr>
          <p:nvPr/>
        </p:nvPicPr>
        <p:blipFill>
          <a:blip r:embed="rId2"/>
          <a:srcRect b="5295"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</p:spPr>
      </p:pic>
      <p:pic>
        <p:nvPicPr>
          <p:cNvPr id="34818" name="Picture 2" descr="http://im6-tub-ru.yandex.net/i?id=29446112-4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714884"/>
            <a:ext cx="785818" cy="1202783"/>
          </a:xfrm>
          <a:prstGeom prst="rect">
            <a:avLst/>
          </a:prstGeom>
          <a:noFill/>
        </p:spPr>
      </p:pic>
      <p:pic>
        <p:nvPicPr>
          <p:cNvPr id="34820" name="Picture 4" descr="http://www.finnougoria.ru/photo/IMG_9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853962" cy="1266804"/>
          </a:xfrm>
          <a:prstGeom prst="rect">
            <a:avLst/>
          </a:prstGeom>
          <a:noFill/>
        </p:spPr>
      </p:pic>
      <p:pic>
        <p:nvPicPr>
          <p:cNvPr id="34822" name="Picture 6" descr="http://strana.ru/media/images/uploaded/gallery_promo19059103.jpg"/>
          <p:cNvPicPr>
            <a:picLocks noChangeAspect="1" noChangeArrowheads="1"/>
          </p:cNvPicPr>
          <p:nvPr/>
        </p:nvPicPr>
        <p:blipFill>
          <a:blip r:embed="rId5"/>
          <a:srcRect l="33750" t="17442" r="28750" b="12790"/>
          <a:stretch>
            <a:fillRect/>
          </a:stretch>
        </p:blipFill>
        <p:spPr bwMode="auto">
          <a:xfrm>
            <a:off x="3286116" y="1857364"/>
            <a:ext cx="1071570" cy="1285884"/>
          </a:xfrm>
          <a:prstGeom prst="rect">
            <a:avLst/>
          </a:prstGeom>
          <a:noFill/>
        </p:spPr>
      </p:pic>
      <p:pic>
        <p:nvPicPr>
          <p:cNvPr id="34824" name="Picture 8" descr="http://im4-tub-ru.yandex.net/i?id=5801525-4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7"/>
            <a:ext cx="2143140" cy="1495213"/>
          </a:xfrm>
          <a:prstGeom prst="rect">
            <a:avLst/>
          </a:prstGeom>
          <a:noFill/>
        </p:spPr>
      </p:pic>
      <p:pic>
        <p:nvPicPr>
          <p:cNvPr id="34826" name="Picture 10" descr="http://im6-tub-ru.yandex.net/i?id=184298813-4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3000372"/>
            <a:ext cx="2190765" cy="1428760"/>
          </a:xfrm>
          <a:prstGeom prst="rect">
            <a:avLst/>
          </a:prstGeom>
          <a:noFill/>
        </p:spPr>
      </p:pic>
      <p:pic>
        <p:nvPicPr>
          <p:cNvPr id="34828" name="Picture 12" descr="http://im0-tub-ru.yandex.net/i?id=135890286-6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214950"/>
            <a:ext cx="2128839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spainmap.ru/wp-content/uploads/2012/12/24-spain-map-836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04"/>
            <a:ext cx="5572132" cy="6825196"/>
          </a:xfrm>
          <a:prstGeom prst="rect">
            <a:avLst/>
          </a:prstGeom>
          <a:noFill/>
        </p:spPr>
      </p:pic>
      <p:pic>
        <p:nvPicPr>
          <p:cNvPr id="33798" name="Picture 6" descr="http://im7-tub-ru.yandex.net/i?id=268379147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89"/>
            <a:ext cx="2786084" cy="1857389"/>
          </a:xfrm>
          <a:prstGeom prst="rect">
            <a:avLst/>
          </a:prstGeom>
          <a:noFill/>
        </p:spPr>
      </p:pic>
      <p:pic>
        <p:nvPicPr>
          <p:cNvPr id="33802" name="Picture 10" descr="http://im0-tub-ru.yandex.net/i?id=18767846-3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29"/>
            <a:ext cx="2714629" cy="1809753"/>
          </a:xfrm>
          <a:prstGeom prst="rect">
            <a:avLst/>
          </a:prstGeom>
          <a:noFill/>
        </p:spPr>
      </p:pic>
      <p:pic>
        <p:nvPicPr>
          <p:cNvPr id="33804" name="Picture 12" descr="http://im6-tub-ru.yandex.net/i?id=391837904-0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500570"/>
            <a:ext cx="2547942" cy="1910957"/>
          </a:xfrm>
          <a:prstGeom prst="rect">
            <a:avLst/>
          </a:prstGeom>
          <a:noFill/>
        </p:spPr>
      </p:pic>
      <p:pic>
        <p:nvPicPr>
          <p:cNvPr id="12290" name="Picture 2" descr="http://im8-tub-ru.yandex.net/i?id=36272430-4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837708"/>
            <a:ext cx="1428760" cy="103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.8days-7nights.ru/wp-content/uploads/2011/10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www.spb-piknik.narod2.ru/glavnaya.jpg"/>
          <p:cNvPicPr>
            <a:picLocks noChangeAspect="1" noChangeArrowheads="1"/>
          </p:cNvPicPr>
          <p:nvPr/>
        </p:nvPicPr>
        <p:blipFill>
          <a:blip r:embed="rId3"/>
          <a:srcRect r="49218"/>
          <a:stretch>
            <a:fillRect/>
          </a:stretch>
        </p:blipFill>
        <p:spPr bwMode="auto">
          <a:xfrm>
            <a:off x="2071670" y="642918"/>
            <a:ext cx="2113055" cy="1928826"/>
          </a:xfrm>
          <a:prstGeom prst="rect">
            <a:avLst/>
          </a:prstGeom>
          <a:noFill/>
        </p:spPr>
      </p:pic>
      <p:pic>
        <p:nvPicPr>
          <p:cNvPr id="34822" name="Picture 6" descr="http://im8-tub-ru.yandex.net/i?id=319803311-3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14950"/>
            <a:ext cx="1905000" cy="1428750"/>
          </a:xfrm>
          <a:prstGeom prst="rect">
            <a:avLst/>
          </a:prstGeom>
          <a:noFill/>
        </p:spPr>
      </p:pic>
      <p:pic>
        <p:nvPicPr>
          <p:cNvPr id="34824" name="Picture 8" descr="http://im3-tub-ru.yandex.net/i?id=419297588-3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286388"/>
            <a:ext cx="2162175" cy="1428750"/>
          </a:xfrm>
          <a:prstGeom prst="rect">
            <a:avLst/>
          </a:prstGeom>
          <a:noFill/>
        </p:spPr>
      </p:pic>
      <p:pic>
        <p:nvPicPr>
          <p:cNvPr id="34826" name="Picture 10" descr="http://im5-tub-ru.yandex.net/i?id=240126228-2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286388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young.rzd.ru/dbmm/images/41/4080/2147194"/>
          <p:cNvPicPr>
            <a:picLocks noChangeAspect="1" noChangeArrowheads="1"/>
          </p:cNvPicPr>
          <p:nvPr/>
        </p:nvPicPr>
        <p:blipFill>
          <a:blip r:embed="rId2"/>
          <a:srcRect b="4676"/>
          <a:stretch>
            <a:fillRect/>
          </a:stretch>
        </p:blipFill>
        <p:spPr bwMode="auto">
          <a:xfrm>
            <a:off x="3717988" y="0"/>
            <a:ext cx="5426012" cy="3429000"/>
          </a:xfrm>
          <a:prstGeom prst="rect">
            <a:avLst/>
          </a:prstGeom>
          <a:noFill/>
        </p:spPr>
      </p:pic>
      <p:pic>
        <p:nvPicPr>
          <p:cNvPr id="35846" name="Picture 6" descr="http://im2-tub-ru.yandex.net/i?id=278390324-1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2047875" cy="1428750"/>
          </a:xfrm>
          <a:prstGeom prst="rect">
            <a:avLst/>
          </a:prstGeom>
          <a:noFill/>
        </p:spPr>
      </p:pic>
      <p:pic>
        <p:nvPicPr>
          <p:cNvPr id="6" name="Рисунок 5" descr="http://supercook.ru/images-garnir-veget/kart-cvet-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14752"/>
            <a:ext cx="3746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ttp://nkozlov.ru/upload/images/0609/06090512143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5768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zoroastrian.ru/files/star2/map%20evraz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im5-tub-ru.yandex.net/i?id=366286707-1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178712" cy="785808"/>
          </a:xfrm>
          <a:prstGeom prst="rect">
            <a:avLst/>
          </a:prstGeom>
          <a:noFill/>
        </p:spPr>
      </p:pic>
      <p:pic>
        <p:nvPicPr>
          <p:cNvPr id="36868" name="Picture 4" descr="http://im8-tub-ru.yandex.net/i?id=253928093-6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00240"/>
            <a:ext cx="1146807" cy="1000122"/>
          </a:xfrm>
          <a:prstGeom prst="rect">
            <a:avLst/>
          </a:prstGeom>
          <a:noFill/>
        </p:spPr>
      </p:pic>
      <p:pic>
        <p:nvPicPr>
          <p:cNvPr id="36870" name="Picture 6" descr="http://im0-tub-ru.yandex.net/i?id=474654844-1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785794"/>
            <a:ext cx="1000132" cy="750099"/>
          </a:xfrm>
          <a:prstGeom prst="rect">
            <a:avLst/>
          </a:prstGeom>
          <a:noFill/>
        </p:spPr>
      </p:pic>
      <p:pic>
        <p:nvPicPr>
          <p:cNvPr id="36872" name="Picture 8" descr="http://im2-tub-ru.yandex.net/i?id=251047073-5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357694"/>
            <a:ext cx="1393026" cy="928684"/>
          </a:xfrm>
          <a:prstGeom prst="rect">
            <a:avLst/>
          </a:prstGeom>
          <a:noFill/>
        </p:spPr>
      </p:pic>
      <p:pic>
        <p:nvPicPr>
          <p:cNvPr id="36874" name="Picture 10" descr="http://im2-tub-ru.yandex.net/i?id=482213687-09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429000"/>
            <a:ext cx="1285884" cy="964413"/>
          </a:xfrm>
          <a:prstGeom prst="rect">
            <a:avLst/>
          </a:prstGeom>
          <a:noFill/>
        </p:spPr>
      </p:pic>
      <p:pic>
        <p:nvPicPr>
          <p:cNvPr id="36876" name="Picture 12" descr="http://im5-tub-ru.yandex.net/i?id=590416486-6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785926"/>
            <a:ext cx="1238245" cy="928684"/>
          </a:xfrm>
          <a:prstGeom prst="rect">
            <a:avLst/>
          </a:prstGeom>
          <a:noFill/>
        </p:spPr>
      </p:pic>
      <p:pic>
        <p:nvPicPr>
          <p:cNvPr id="36878" name="Picture 14" descr="http://im2-tub-ru.yandex.net/i?id=469464327-56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2285992"/>
            <a:ext cx="1143008" cy="857256"/>
          </a:xfrm>
          <a:prstGeom prst="rect">
            <a:avLst/>
          </a:prstGeom>
          <a:noFill/>
        </p:spPr>
      </p:pic>
      <p:pic>
        <p:nvPicPr>
          <p:cNvPr id="36880" name="Picture 16" descr="http://im8-tub-ru.yandex.net/i?id=505609074-04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928934"/>
            <a:ext cx="1414454" cy="785808"/>
          </a:xfrm>
          <a:prstGeom prst="rect">
            <a:avLst/>
          </a:prstGeom>
          <a:noFill/>
        </p:spPr>
      </p:pic>
      <p:pic>
        <p:nvPicPr>
          <p:cNvPr id="36882" name="Picture 18" descr="http://im0-tub-ru.yandex.net/i?id=84512750-07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1285860"/>
            <a:ext cx="1285884" cy="87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interestate.ru/pics/Z7L8MHJ7.jpg"/>
          <p:cNvPicPr>
            <a:picLocks noChangeAspect="1" noChangeArrowheads="1"/>
          </p:cNvPicPr>
          <p:nvPr/>
        </p:nvPicPr>
        <p:blipFill>
          <a:blip r:embed="rId2"/>
          <a:srcRect l="7947" r="8609"/>
          <a:stretch>
            <a:fillRect/>
          </a:stretch>
        </p:blipFill>
        <p:spPr bwMode="auto">
          <a:xfrm>
            <a:off x="0" y="0"/>
            <a:ext cx="8015900" cy="6858000"/>
          </a:xfrm>
          <a:prstGeom prst="rect">
            <a:avLst/>
          </a:prstGeom>
          <a:noFill/>
        </p:spPr>
      </p:pic>
      <p:pic>
        <p:nvPicPr>
          <p:cNvPr id="37892" name="Picture 4" descr="http://im4-tub-ru.yandex.net/i?id=128811942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1428750"/>
          </a:xfrm>
          <a:prstGeom prst="rect">
            <a:avLst/>
          </a:prstGeom>
          <a:noFill/>
        </p:spPr>
      </p:pic>
      <p:pic>
        <p:nvPicPr>
          <p:cNvPr id="37894" name="Picture 6" descr="http://im4-tub-ru.yandex.net/i?id=52379151-1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857488" cy="1966161"/>
          </a:xfrm>
          <a:prstGeom prst="rect">
            <a:avLst/>
          </a:prstGeom>
          <a:noFill/>
        </p:spPr>
      </p:pic>
      <p:pic>
        <p:nvPicPr>
          <p:cNvPr id="37896" name="Picture 8" descr="http://im8-tub-ru.yandex.net/i?id=138164228-4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071942"/>
            <a:ext cx="2428882" cy="2428882"/>
          </a:xfrm>
          <a:prstGeom prst="rect">
            <a:avLst/>
          </a:prstGeom>
          <a:noFill/>
        </p:spPr>
      </p:pic>
      <p:pic>
        <p:nvPicPr>
          <p:cNvPr id="8194" name="Picture 2" descr="http://im3-tub-ru.yandex.net/i?id=207789434-1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000636"/>
            <a:ext cx="1714512" cy="96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zoroastrian.ru/files/star2/map%20evraz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6-tub-ru.yandex.net/i?id=299279101-01-72&amp;n=21"/>
          <p:cNvPicPr>
            <a:picLocks noChangeAspect="1" noChangeArrowheads="1"/>
          </p:cNvPicPr>
          <p:nvPr/>
        </p:nvPicPr>
        <p:blipFill>
          <a:blip r:embed="rId3"/>
          <a:srcRect l="3319" r="7079"/>
          <a:stretch>
            <a:fillRect/>
          </a:stretch>
        </p:blipFill>
        <p:spPr bwMode="auto">
          <a:xfrm>
            <a:off x="1153684" y="1857365"/>
            <a:ext cx="771535" cy="571504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246768352-13-72&amp;n=21"/>
          <p:cNvPicPr>
            <a:picLocks noChangeAspect="1" noChangeArrowheads="1"/>
          </p:cNvPicPr>
          <p:nvPr/>
        </p:nvPicPr>
        <p:blipFill>
          <a:blip r:embed="rId4"/>
          <a:srcRect l="10000" r="6666"/>
          <a:stretch>
            <a:fillRect/>
          </a:stretch>
        </p:blipFill>
        <p:spPr bwMode="auto">
          <a:xfrm>
            <a:off x="2000232" y="2071678"/>
            <a:ext cx="732235" cy="585784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485757905-37-72&amp;n=21"/>
          <p:cNvPicPr>
            <a:picLocks noChangeAspect="1" noChangeArrowheads="1"/>
          </p:cNvPicPr>
          <p:nvPr/>
        </p:nvPicPr>
        <p:blipFill>
          <a:blip r:embed="rId5"/>
          <a:srcRect l="6522" r="5434"/>
          <a:stretch>
            <a:fillRect/>
          </a:stretch>
        </p:blipFill>
        <p:spPr bwMode="auto">
          <a:xfrm>
            <a:off x="4500562" y="3286124"/>
            <a:ext cx="1000132" cy="740834"/>
          </a:xfrm>
          <a:prstGeom prst="rect">
            <a:avLst/>
          </a:prstGeom>
          <a:noFill/>
        </p:spPr>
      </p:pic>
      <p:pic>
        <p:nvPicPr>
          <p:cNvPr id="1038" name="Picture 14" descr="http://im6-tub-ru.yandex.net/i?id=419298312-4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571612"/>
            <a:ext cx="785818" cy="523879"/>
          </a:xfrm>
          <a:prstGeom prst="rect">
            <a:avLst/>
          </a:prstGeom>
          <a:noFill/>
        </p:spPr>
      </p:pic>
      <p:pic>
        <p:nvPicPr>
          <p:cNvPr id="1040" name="Picture 16" descr="http://im4-tub-ru.yandex.net/i?id=395718822-5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1357298"/>
            <a:ext cx="714380" cy="714380"/>
          </a:xfrm>
          <a:prstGeom prst="rect">
            <a:avLst/>
          </a:prstGeom>
          <a:noFill/>
        </p:spPr>
      </p:pic>
      <p:pic>
        <p:nvPicPr>
          <p:cNvPr id="1042" name="Picture 18" descr="http://im5-tub-ru.yandex.net/i?id=293007071-34-72&amp;n=21"/>
          <p:cNvPicPr>
            <a:picLocks noChangeAspect="1" noChangeArrowheads="1"/>
          </p:cNvPicPr>
          <p:nvPr/>
        </p:nvPicPr>
        <p:blipFill>
          <a:blip r:embed="rId8"/>
          <a:srcRect t="15000"/>
          <a:stretch>
            <a:fillRect/>
          </a:stretch>
        </p:blipFill>
        <p:spPr bwMode="auto">
          <a:xfrm>
            <a:off x="3786182" y="1571612"/>
            <a:ext cx="785818" cy="788910"/>
          </a:xfrm>
          <a:prstGeom prst="rect">
            <a:avLst/>
          </a:prstGeom>
          <a:noFill/>
        </p:spPr>
      </p:pic>
      <p:pic>
        <p:nvPicPr>
          <p:cNvPr id="1044" name="Picture 20" descr="http://im5-tub-ru.yandex.net/i?id=493810875-17-72&amp;n=21"/>
          <p:cNvPicPr>
            <a:picLocks noChangeAspect="1" noChangeArrowheads="1"/>
          </p:cNvPicPr>
          <p:nvPr/>
        </p:nvPicPr>
        <p:blipFill>
          <a:blip r:embed="rId9"/>
          <a:srcRect l="4043" r="7007"/>
          <a:stretch>
            <a:fillRect/>
          </a:stretch>
        </p:blipFill>
        <p:spPr bwMode="auto">
          <a:xfrm>
            <a:off x="3714744" y="4825286"/>
            <a:ext cx="1000132" cy="636442"/>
          </a:xfrm>
          <a:prstGeom prst="rect">
            <a:avLst/>
          </a:prstGeom>
          <a:noFill/>
        </p:spPr>
      </p:pic>
      <p:pic>
        <p:nvPicPr>
          <p:cNvPr id="1046" name="Picture 22" descr="http://im0-tub-ru.yandex.net/i?id=151622443-04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714620"/>
            <a:ext cx="952491" cy="714369"/>
          </a:xfrm>
          <a:prstGeom prst="rect">
            <a:avLst/>
          </a:prstGeom>
          <a:noFill/>
        </p:spPr>
      </p:pic>
      <p:pic>
        <p:nvPicPr>
          <p:cNvPr id="1048" name="Picture 24" descr="http://im4-tub-ru.yandex.net/i?id=227331555-36-72&amp;n=21"/>
          <p:cNvPicPr>
            <a:picLocks noChangeAspect="1" noChangeArrowheads="1"/>
          </p:cNvPicPr>
          <p:nvPr/>
        </p:nvPicPr>
        <p:blipFill>
          <a:blip r:embed="rId11"/>
          <a:srcRect l="19912"/>
          <a:stretch>
            <a:fillRect/>
          </a:stretch>
        </p:blipFill>
        <p:spPr bwMode="auto">
          <a:xfrm>
            <a:off x="928662" y="714356"/>
            <a:ext cx="862005" cy="71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http://images.prom.ua/2927998_w640_h640_europemapf.jpg"/>
          <p:cNvPicPr>
            <a:picLocks noChangeAspect="1" noChangeArrowheads="1"/>
          </p:cNvPicPr>
          <p:nvPr/>
        </p:nvPicPr>
        <p:blipFill>
          <a:blip r:embed="rId2"/>
          <a:srcRect l="2400" t="3022" r="3200" b="8342"/>
          <a:stretch>
            <a:fillRect/>
          </a:stretch>
        </p:blipFill>
        <p:spPr bwMode="auto">
          <a:xfrm>
            <a:off x="0" y="0"/>
            <a:ext cx="9123860" cy="6858000"/>
          </a:xfrm>
          <a:prstGeom prst="rect">
            <a:avLst/>
          </a:prstGeom>
          <a:noFill/>
        </p:spPr>
      </p:pic>
      <p:pic>
        <p:nvPicPr>
          <p:cNvPr id="39940" name="Picture 4" descr="http://im2-tub-ru.yandex.net/i?id=583103082-6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928694" cy="773912"/>
          </a:xfrm>
          <a:prstGeom prst="rect">
            <a:avLst/>
          </a:prstGeom>
          <a:noFill/>
        </p:spPr>
      </p:pic>
      <p:pic>
        <p:nvPicPr>
          <p:cNvPr id="39942" name="Picture 6" descr="http://im6-tub-ru.yandex.net/i?id=157224254-7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405" y="4286256"/>
            <a:ext cx="1000595" cy="785808"/>
          </a:xfrm>
          <a:prstGeom prst="rect">
            <a:avLst/>
          </a:prstGeom>
          <a:noFill/>
        </p:spPr>
      </p:pic>
      <p:pic>
        <p:nvPicPr>
          <p:cNvPr id="39944" name="Picture 8" descr="http://im8-tub-ru.yandex.net/i?id=233325373-0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643578"/>
            <a:ext cx="928693" cy="693054"/>
          </a:xfrm>
          <a:prstGeom prst="rect">
            <a:avLst/>
          </a:prstGeom>
          <a:noFill/>
        </p:spPr>
      </p:pic>
      <p:pic>
        <p:nvPicPr>
          <p:cNvPr id="39946" name="Picture 10" descr="http://im2-tub-ru.yandex.net/i?id=556431203-0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072074"/>
            <a:ext cx="714380" cy="619405"/>
          </a:xfrm>
          <a:prstGeom prst="rect">
            <a:avLst/>
          </a:prstGeom>
          <a:noFill/>
        </p:spPr>
      </p:pic>
      <p:pic>
        <p:nvPicPr>
          <p:cNvPr id="39948" name="Picture 12" descr="http://im5-tub-ru.yandex.net/i?id=476645368-3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072074"/>
            <a:ext cx="857243" cy="642932"/>
          </a:xfrm>
          <a:prstGeom prst="rect">
            <a:avLst/>
          </a:prstGeom>
          <a:noFill/>
        </p:spPr>
      </p:pic>
      <p:pic>
        <p:nvPicPr>
          <p:cNvPr id="39952" name="Picture 16" descr="http://im4-tub-ru.yandex.net/i?id=101345731-3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786190"/>
            <a:ext cx="921074" cy="832296"/>
          </a:xfrm>
          <a:prstGeom prst="rect">
            <a:avLst/>
          </a:prstGeom>
          <a:noFill/>
        </p:spPr>
      </p:pic>
      <p:pic>
        <p:nvPicPr>
          <p:cNvPr id="39954" name="Picture 18" descr="http://im4-tub-ru.yandex.net/i?id=326858368-28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4357694"/>
            <a:ext cx="870101" cy="642932"/>
          </a:xfrm>
          <a:prstGeom prst="rect">
            <a:avLst/>
          </a:prstGeom>
          <a:noFill/>
        </p:spPr>
      </p:pic>
      <p:pic>
        <p:nvPicPr>
          <p:cNvPr id="39956" name="Picture 20" descr="http://im7-tub-ru.yandex.net/i?id=352237689-69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1714488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zoroastrian.ru/files/star2/map%20evraz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http://storage1.censor.net.ua/images/7/1/e/7/71e734f85704e388dd8cc24b93a70968/640x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2455507" cy="1638284"/>
          </a:xfrm>
          <a:prstGeom prst="rect">
            <a:avLst/>
          </a:prstGeom>
          <a:noFill/>
        </p:spPr>
      </p:pic>
      <p:pic>
        <p:nvPicPr>
          <p:cNvPr id="40970" name="Picture 10" descr="http://im7-tub-ru.yandex.net/i?id=62981470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72008"/>
            <a:ext cx="2209800" cy="1428750"/>
          </a:xfrm>
          <a:prstGeom prst="rect">
            <a:avLst/>
          </a:prstGeom>
          <a:noFill/>
        </p:spPr>
      </p:pic>
      <p:pic>
        <p:nvPicPr>
          <p:cNvPr id="40972" name="Picture 12" descr="http://im0-tub-ru.yandex.net/i?id=294422500-2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143248"/>
            <a:ext cx="2105025" cy="1428750"/>
          </a:xfrm>
          <a:prstGeom prst="rect">
            <a:avLst/>
          </a:prstGeom>
          <a:noFill/>
        </p:spPr>
      </p:pic>
      <p:pic>
        <p:nvPicPr>
          <p:cNvPr id="40974" name="Picture 14" descr="http://im5-tub-ru.yandex.net/i?id=220606261-5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500174"/>
            <a:ext cx="2286000" cy="1428750"/>
          </a:xfrm>
          <a:prstGeom prst="rect">
            <a:avLst/>
          </a:prstGeom>
          <a:noFill/>
        </p:spPr>
      </p:pic>
      <p:pic>
        <p:nvPicPr>
          <p:cNvPr id="40976" name="Picture 16" descr="http://im8-tub-ru.yandex.net/i?id=279898371-1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00010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zoroastrian.ru/files/star2/map%20evraz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m.blog.hu/so/soupandspice/image/00%20z%C3%B6lds%C3%A9g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496"/>
            <a:ext cx="861302" cy="652430"/>
          </a:xfrm>
          <a:prstGeom prst="rect">
            <a:avLst/>
          </a:prstGeom>
          <a:noFill/>
        </p:spPr>
      </p:pic>
      <p:pic>
        <p:nvPicPr>
          <p:cNvPr id="1030" name="Picture 6" descr="http://childstul.ru/images/dieta/dieta-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http://im6-tub-ru.yandex.net/i?id=40866600-3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929198"/>
            <a:ext cx="820108" cy="698956"/>
          </a:xfrm>
          <a:prstGeom prst="rect">
            <a:avLst/>
          </a:prstGeom>
          <a:noFill/>
        </p:spPr>
      </p:pic>
      <p:pic>
        <p:nvPicPr>
          <p:cNvPr id="1034" name="Picture 10" descr="http://im4-tub-ru.yandex.net/i?id=227520202-5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571734"/>
            <a:ext cx="1071570" cy="803678"/>
          </a:xfrm>
          <a:prstGeom prst="rect">
            <a:avLst/>
          </a:prstGeom>
          <a:noFill/>
        </p:spPr>
      </p:pic>
      <p:pic>
        <p:nvPicPr>
          <p:cNvPr id="1036" name="Picture 12" descr="http://im5-tub-ru.yandex.net/i?id=89728771-6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476614"/>
            <a:ext cx="1214446" cy="809631"/>
          </a:xfrm>
          <a:prstGeom prst="rect">
            <a:avLst/>
          </a:prstGeom>
          <a:noFill/>
        </p:spPr>
      </p:pic>
      <p:pic>
        <p:nvPicPr>
          <p:cNvPr id="1038" name="Picture 14" descr="http://im2-tub-ru.yandex.net/i?id=34723433-55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571612"/>
            <a:ext cx="851541" cy="834844"/>
          </a:xfrm>
          <a:prstGeom prst="rect">
            <a:avLst/>
          </a:prstGeom>
          <a:noFill/>
        </p:spPr>
      </p:pic>
      <p:pic>
        <p:nvPicPr>
          <p:cNvPr id="1040" name="Picture 16" descr="http://im7-tub-ru.yandex.net/i?id=148501795-52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857232"/>
            <a:ext cx="857242" cy="642932"/>
          </a:xfrm>
          <a:prstGeom prst="rect">
            <a:avLst/>
          </a:prstGeom>
          <a:noFill/>
        </p:spPr>
      </p:pic>
      <p:pic>
        <p:nvPicPr>
          <p:cNvPr id="1042" name="Picture 18" descr="http://im2-tub-ru.yandex.net/i?id=120600567-55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1571612"/>
            <a:ext cx="1071555" cy="714370"/>
          </a:xfrm>
          <a:prstGeom prst="rect">
            <a:avLst/>
          </a:prstGeom>
          <a:noFill/>
        </p:spPr>
      </p:pic>
      <p:pic>
        <p:nvPicPr>
          <p:cNvPr id="1044" name="Picture 20" descr="http://im7-tub-ru.yandex.net/i?id=164266459-43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3571876"/>
            <a:ext cx="1066792" cy="714370"/>
          </a:xfrm>
          <a:prstGeom prst="rect">
            <a:avLst/>
          </a:prstGeom>
          <a:noFill/>
        </p:spPr>
      </p:pic>
      <p:pic>
        <p:nvPicPr>
          <p:cNvPr id="1046" name="Picture 22" descr="http://im6-tub-ru.yandex.net/i?id=126313768-64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4857760"/>
            <a:ext cx="1047744" cy="785808"/>
          </a:xfrm>
          <a:prstGeom prst="rect">
            <a:avLst/>
          </a:prstGeom>
          <a:noFill/>
        </p:spPr>
      </p:pic>
      <p:pic>
        <p:nvPicPr>
          <p:cNvPr id="1048" name="Picture 24" descr="http://im5-tub-ru.yandex.net/i?id=462654933-68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3071810"/>
            <a:ext cx="952493" cy="714370"/>
          </a:xfrm>
          <a:prstGeom prst="rect">
            <a:avLst/>
          </a:prstGeom>
          <a:noFill/>
        </p:spPr>
      </p:pic>
      <p:pic>
        <p:nvPicPr>
          <p:cNvPr id="1050" name="Picture 26" descr="http://im0-tub-ru.yandex.net/i?id=257852449-00-72&amp;n=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00826" y="428604"/>
            <a:ext cx="1144419" cy="642932"/>
          </a:xfrm>
          <a:prstGeom prst="rect">
            <a:avLst/>
          </a:prstGeom>
          <a:noFill/>
        </p:spPr>
      </p:pic>
      <p:pic>
        <p:nvPicPr>
          <p:cNvPr id="8194" name="Picture 2" descr="http://i2.imgbb.ru/img7/d/6/e/d6ee2aa0d88e834de45967ced6110e0f_h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4810" y="714356"/>
            <a:ext cx="1285884" cy="61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0" y="357166"/>
            <a:ext cx="9358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каких уголках Евразии  могла родиться такая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маслина - злато, вторая - серебро, а третья - колики в ребро. 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Салат так делают: щедрый маслом поливает, скупой - уксусом, умный солью посыпает, а сумасшедший мешает. 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Риса нет, а он за стряпню берется. 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мясо - свинина, первая рыба - линь. 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тощего барана - плохой бульон.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тонкие пряности - всегда в самых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маленьких  флакончиках. 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глаз - зелень листвы, для ушей - кукушка, для рта - первая макрель.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00132"/>
          </a:xfrm>
        </p:spPr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500034" y="2214554"/>
            <a:ext cx="86439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u="sng" dirty="0" smtClean="0">
              <a:solidFill>
                <a:schemeClr val="tx2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chemeClr val="tx2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u="sng" dirty="0" smtClean="0">
              <a:solidFill>
                <a:schemeClr val="tx2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chemeClr val="tx2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0" y="1428735"/>
            <a:ext cx="85010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http://kushatpodano-ru.ru/kulinarnyie-retseptyi-narodov-mira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http://ecodiet.ru/recepty/kuhni_narodov_mira.html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http://www.kitchen-europe.narod.ru/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http://www.rusarticles.com/poleznye-sovety-statya/vsyo-o-nacionalnyx-kuxnyax-narodov-mira-5919795.html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http://student.zoomru.ru/kulinar/kuhni-narodov-mira/132034.1033017.s1.html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http://www.wow-cook.ru/recipe/?SECTION_ID=93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http://www.foodestet.ru/2012/10/kak-skladyvalis-kulinarnie-tradicii-i-pristrastiya/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http://kuking.net/cuisine.htm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http://www.eda-server.ru/books/pohlebkin.htm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http://shkolazhizni.ru/archive/0/n-19018/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russiankitchen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narod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/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slaviastravi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/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hlinkClick r:id="rId15"/>
              </a:rPr>
              <a:t>http://images.yandex.ru/yandsearch?text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3" name="Picture 5" descr="C:\Documents and Settings\Admin\Рабочий стол\0_7139a_ca9d72c_L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762500" cy="395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ukrmap.su/program2009/g7/Maps/r_42.jpg"/>
          <p:cNvPicPr/>
          <p:nvPr/>
        </p:nvPicPr>
        <p:blipFill>
          <a:blip r:embed="rId2"/>
          <a:srcRect l="1924" r="103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im0-tub-ru.yandex.net/i?id=292636427-52-72&amp;n=21"/>
          <p:cNvPicPr>
            <a:picLocks noChangeAspect="1" noChangeArrowheads="1"/>
          </p:cNvPicPr>
          <p:nvPr/>
        </p:nvPicPr>
        <p:blipFill>
          <a:blip r:embed="rId3"/>
          <a:srcRect l="15000" r="4999"/>
          <a:stretch>
            <a:fillRect/>
          </a:stretch>
        </p:blipFill>
        <p:spPr bwMode="auto">
          <a:xfrm>
            <a:off x="785786" y="857232"/>
            <a:ext cx="1087048" cy="647695"/>
          </a:xfrm>
          <a:prstGeom prst="rect">
            <a:avLst/>
          </a:prstGeom>
          <a:noFill/>
        </p:spPr>
      </p:pic>
      <p:pic>
        <p:nvPicPr>
          <p:cNvPr id="15366" name="Picture 6" descr="http://im3-tub-ru.yandex.net/i?id=35603660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14488"/>
            <a:ext cx="960112" cy="642932"/>
          </a:xfrm>
          <a:prstGeom prst="rect">
            <a:avLst/>
          </a:prstGeom>
          <a:noFill/>
        </p:spPr>
      </p:pic>
      <p:pic>
        <p:nvPicPr>
          <p:cNvPr id="15368" name="Picture 8" descr="http://im3-tub-ru.yandex.net/i?id=518179521-4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500438"/>
            <a:ext cx="1143008" cy="762005"/>
          </a:xfrm>
          <a:prstGeom prst="rect">
            <a:avLst/>
          </a:prstGeom>
          <a:noFill/>
        </p:spPr>
      </p:pic>
      <p:pic>
        <p:nvPicPr>
          <p:cNvPr id="15372" name="Picture 12" descr="http://im8-tub-ru.yandex.net/i?id=127011203-2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643446"/>
            <a:ext cx="690080" cy="642932"/>
          </a:xfrm>
          <a:prstGeom prst="rect">
            <a:avLst/>
          </a:prstGeom>
          <a:noFill/>
        </p:spPr>
      </p:pic>
      <p:pic>
        <p:nvPicPr>
          <p:cNvPr id="15374" name="Picture 14" descr="http://im4-tub-ru.yandex.net/i?id=12719884-6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643182"/>
            <a:ext cx="642942" cy="584493"/>
          </a:xfrm>
          <a:prstGeom prst="rect">
            <a:avLst/>
          </a:prstGeom>
          <a:noFill/>
        </p:spPr>
      </p:pic>
      <p:pic>
        <p:nvPicPr>
          <p:cNvPr id="15376" name="Picture 16" descr="http://im3-tub-ru.yandex.net/i?id=106821913-4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286256"/>
            <a:ext cx="1291584" cy="857246"/>
          </a:xfrm>
          <a:prstGeom prst="rect">
            <a:avLst/>
          </a:prstGeom>
          <a:noFill/>
        </p:spPr>
      </p:pic>
      <p:pic>
        <p:nvPicPr>
          <p:cNvPr id="15378" name="Picture 18" descr="http://im8-tub-ru.yandex.net/i?id=48125969-11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2857496"/>
            <a:ext cx="1071570" cy="714380"/>
          </a:xfrm>
          <a:prstGeom prst="rect">
            <a:avLst/>
          </a:prstGeom>
          <a:noFill/>
        </p:spPr>
      </p:pic>
      <p:pic>
        <p:nvPicPr>
          <p:cNvPr id="15382" name="Picture 22" descr="http://im6-tub-ru.yandex.net/i?id=104501966-12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2214554"/>
            <a:ext cx="1071555" cy="714370"/>
          </a:xfrm>
          <a:prstGeom prst="rect">
            <a:avLst/>
          </a:prstGeom>
          <a:noFill/>
        </p:spPr>
      </p:pic>
      <p:pic>
        <p:nvPicPr>
          <p:cNvPr id="15384" name="Picture 24" descr="http://im5-tub-ru.yandex.net/i?id=708780372-56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4000504"/>
            <a:ext cx="806757" cy="500056"/>
          </a:xfrm>
          <a:prstGeom prst="rect">
            <a:avLst/>
          </a:prstGeom>
          <a:noFill/>
        </p:spPr>
      </p:pic>
      <p:pic>
        <p:nvPicPr>
          <p:cNvPr id="15386" name="Picture 26" descr="http://im0-tub-ru.yandex.net/i?id=12262651-28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50" y="1500174"/>
            <a:ext cx="1000132" cy="625083"/>
          </a:xfrm>
          <a:prstGeom prst="rect">
            <a:avLst/>
          </a:prstGeom>
          <a:noFill/>
        </p:spPr>
      </p:pic>
      <p:pic>
        <p:nvPicPr>
          <p:cNvPr id="15388" name="Picture 28" descr="http://im7-tub-ru.yandex.net/i?id=434228978-64-72&amp;n=21"/>
          <p:cNvPicPr>
            <a:picLocks noChangeAspect="1" noChangeArrowheads="1"/>
          </p:cNvPicPr>
          <p:nvPr/>
        </p:nvPicPr>
        <p:blipFill>
          <a:blip r:embed="rId13"/>
          <a:srcRect l="8491" r="6603"/>
          <a:stretch>
            <a:fillRect/>
          </a:stretch>
        </p:blipFill>
        <p:spPr bwMode="auto">
          <a:xfrm>
            <a:off x="5143504" y="642918"/>
            <a:ext cx="1285878" cy="85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aveall.net/wp-content/uploads/2011/08/lesa-rossii-600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voxpopuli.kz/userfiles/posts/673/03172e301761d58997a4360fe6219679_big.jpg"/>
          <p:cNvPicPr>
            <a:picLocks noChangeAspect="1" noChangeArrowheads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3143240" y="4000504"/>
            <a:ext cx="2786082" cy="1802595"/>
          </a:xfrm>
          <a:prstGeom prst="rect">
            <a:avLst/>
          </a:prstGeom>
          <a:noFill/>
        </p:spPr>
      </p:pic>
      <p:pic>
        <p:nvPicPr>
          <p:cNvPr id="16388" name="Picture 4" descr="http://cs4575.vkontakte.ru/u218964/103792190/x_28824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429264"/>
            <a:ext cx="2163749" cy="1214422"/>
          </a:xfrm>
          <a:prstGeom prst="rect">
            <a:avLst/>
          </a:prstGeom>
          <a:noFill/>
        </p:spPr>
      </p:pic>
      <p:pic>
        <p:nvPicPr>
          <p:cNvPr id="16390" name="Picture 6" descr="http://im5-tub-ru.yandex.net/i?id=110404331-3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071942"/>
            <a:ext cx="1619248" cy="1214436"/>
          </a:xfrm>
          <a:prstGeom prst="rect">
            <a:avLst/>
          </a:prstGeom>
          <a:noFill/>
        </p:spPr>
      </p:pic>
      <p:pic>
        <p:nvPicPr>
          <p:cNvPr id="16392" name="Picture 8" descr="http://ratatui.org/uploads/posts/2012-08/134424238979346b91d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143512"/>
            <a:ext cx="1240640" cy="15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4.bp.blogspot.com/_1qddXGcGCAI/TOuKfeK3V3I/AAAAAAAABPs/9loOyltcPUg/s400/Karta_peresel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6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abedik.ru/uploads/posts/2011-01/1294946676_ris-1.jpg"/>
          <p:cNvPicPr>
            <a:picLocks noChangeAspect="1" noChangeArrowheads="1"/>
          </p:cNvPicPr>
          <p:nvPr/>
        </p:nvPicPr>
        <p:blipFill>
          <a:blip r:embed="rId3"/>
          <a:srcRect r="50609" b="36733"/>
          <a:stretch>
            <a:fillRect/>
          </a:stretch>
        </p:blipFill>
        <p:spPr bwMode="auto">
          <a:xfrm>
            <a:off x="7286644" y="2428868"/>
            <a:ext cx="1578130" cy="3214710"/>
          </a:xfrm>
          <a:prstGeom prst="rect">
            <a:avLst/>
          </a:prstGeom>
          <a:noFill/>
        </p:spPr>
      </p:pic>
      <p:pic>
        <p:nvPicPr>
          <p:cNvPr id="17414" name="Picture 6" descr="http://im0-tub-ru.yandex.net/i?id=428775745-44-72&amp;n=21"/>
          <p:cNvPicPr>
            <a:picLocks noChangeAspect="1" noChangeArrowheads="1"/>
          </p:cNvPicPr>
          <p:nvPr/>
        </p:nvPicPr>
        <p:blipFill>
          <a:blip r:embed="rId4"/>
          <a:srcRect r="59459"/>
          <a:stretch>
            <a:fillRect/>
          </a:stretch>
        </p:blipFill>
        <p:spPr bwMode="auto">
          <a:xfrm>
            <a:off x="4429124" y="1643050"/>
            <a:ext cx="1000132" cy="125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eography_atlas.academic.ru/pictures/geography_atlas/map199.jpg"/>
          <p:cNvPicPr/>
          <p:nvPr/>
        </p:nvPicPr>
        <p:blipFill>
          <a:blip r:embed="rId2"/>
          <a:srcRect l="2726" t="3185" r="2244" b="8280"/>
          <a:stretch>
            <a:fillRect/>
          </a:stretch>
        </p:blipFill>
        <p:spPr bwMode="auto">
          <a:xfrm>
            <a:off x="0" y="0"/>
            <a:ext cx="72009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hetq.am/static/content/nationalminorities/kurds/shinqani/h-1106-shinkan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0"/>
            <a:ext cx="2381250" cy="1762126"/>
          </a:xfrm>
          <a:prstGeom prst="rect">
            <a:avLst/>
          </a:prstGeom>
          <a:noFill/>
        </p:spPr>
      </p:pic>
      <p:pic>
        <p:nvPicPr>
          <p:cNvPr id="18440" name="Picture 8" descr="http://im6-tub-ru.yandex.net/i?id=363466118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0804" y="214290"/>
            <a:ext cx="2503188" cy="1714512"/>
          </a:xfrm>
          <a:prstGeom prst="rect">
            <a:avLst/>
          </a:prstGeom>
          <a:noFill/>
        </p:spPr>
      </p:pic>
      <p:pic>
        <p:nvPicPr>
          <p:cNvPr id="18442" name="Picture 10" descr="http://im2-tub-ru.yandex.net/i?id=208181042-1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24449"/>
            <a:ext cx="2428877" cy="1619251"/>
          </a:xfrm>
          <a:prstGeom prst="rect">
            <a:avLst/>
          </a:prstGeom>
          <a:noFill/>
        </p:spPr>
      </p:pic>
      <p:pic>
        <p:nvPicPr>
          <p:cNvPr id="18444" name="Picture 12" descr="http://im0-tub-ru.yandex.net/i?id=439219092-0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3201" y="2428868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esacademic.com/pictures/eswiki/50/250px-European_Russia_laea_relief_location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14"/>
            <a:ext cx="5500694" cy="6835186"/>
          </a:xfrm>
          <a:prstGeom prst="rect">
            <a:avLst/>
          </a:prstGeom>
          <a:noFill/>
        </p:spPr>
      </p:pic>
      <p:pic>
        <p:nvPicPr>
          <p:cNvPr id="3" name="Picture 12" descr="http://im5-tub-ru.yandex.net/i?id=123696499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857241" cy="571494"/>
          </a:xfrm>
          <a:prstGeom prst="rect">
            <a:avLst/>
          </a:prstGeom>
          <a:noFill/>
        </p:spPr>
      </p:pic>
      <p:pic>
        <p:nvPicPr>
          <p:cNvPr id="4" name="Picture 10" descr="http://im2-tub-ru.yandex.net/i?id=394240103-7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876"/>
            <a:ext cx="785818" cy="617134"/>
          </a:xfrm>
          <a:prstGeom prst="rect">
            <a:avLst/>
          </a:prstGeom>
          <a:noFill/>
        </p:spPr>
      </p:pic>
      <p:pic>
        <p:nvPicPr>
          <p:cNvPr id="5" name="Picture 14" descr="http://images.kakprosto.ru/articles/201104/article_914_62183f765e1290cb723561a9f76eb6d11302502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714355"/>
            <a:ext cx="3512915" cy="2434541"/>
          </a:xfrm>
          <a:prstGeom prst="rect">
            <a:avLst/>
          </a:prstGeom>
          <a:noFill/>
        </p:spPr>
      </p:pic>
      <p:pic>
        <p:nvPicPr>
          <p:cNvPr id="26626" name="Picture 2" descr="http://im8-tub-ru.yandex.net/i?id=336142027-1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92118"/>
            <a:ext cx="3395672" cy="238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rom.ua/2927998_w640_h640_europemapf.jpg"/>
          <p:cNvPicPr>
            <a:picLocks noChangeAspect="1" noChangeArrowheads="1"/>
          </p:cNvPicPr>
          <p:nvPr/>
        </p:nvPicPr>
        <p:blipFill>
          <a:blip r:embed="rId2"/>
          <a:srcRect b="5295"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</p:spPr>
      </p:pic>
      <p:pic>
        <p:nvPicPr>
          <p:cNvPr id="3" name="Рисунок 2" descr="Большинство элементов национального белорусского костюма символич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8"/>
            <a:ext cx="881064" cy="12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m8-tub-ru.yandex.net/i?id=359025321-4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28"/>
            <a:ext cx="2278396" cy="1643074"/>
          </a:xfrm>
          <a:prstGeom prst="rect">
            <a:avLst/>
          </a:prstGeom>
          <a:noFill/>
        </p:spPr>
      </p:pic>
      <p:pic>
        <p:nvPicPr>
          <p:cNvPr id="5" name="Picture 10" descr="http://www.nn.by/photos/chl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857496"/>
            <a:ext cx="2196897" cy="1462073"/>
          </a:xfrm>
          <a:prstGeom prst="rect">
            <a:avLst/>
          </a:prstGeom>
          <a:noFill/>
        </p:spPr>
      </p:pic>
      <p:pic>
        <p:nvPicPr>
          <p:cNvPr id="6" name="Picture 8" descr="http://im6-tub-ru.yandex.net/i?id=64038170-0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214950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846</TotalTime>
  <Words>137</Words>
  <Application>Microsoft Office PowerPoint</Application>
  <PresentationFormat>Экран (4:3)</PresentationFormat>
  <Paragraphs>49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Географические особенности  кухни народов Евразии</vt:lpstr>
      <vt:lpstr>Цель и задачи работы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Источники информации: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87</cp:revision>
  <dcterms:created xsi:type="dcterms:W3CDTF">2013-02-26T13:03:29Z</dcterms:created>
  <dcterms:modified xsi:type="dcterms:W3CDTF">2019-09-04T17:35:24Z</dcterms:modified>
</cp:coreProperties>
</file>