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33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7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7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1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1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2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0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0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4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7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753A-404C-47D6-A8C4-7B9588272F77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69EF-1608-42FE-A965-7C007D3A2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0338"/>
            <a:ext cx="9144000" cy="18669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Древний город и его жители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75795"/>
            <a:ext cx="9436100" cy="4165600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/>
        </p:nvSpPr>
        <p:spPr>
          <a:xfrm>
            <a:off x="2743200" y="188448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Автор: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Жучкова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Елизавета Михайловна  Учитель изобразительного искусства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МБОУ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СОШ №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1 г. Дубна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61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1" y="777392"/>
            <a:ext cx="4095433" cy="5515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3309" y="2402992"/>
            <a:ext cx="68216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</a:rPr>
              <a:t>Храм</a:t>
            </a:r>
            <a:r>
              <a:rPr lang="ru-RU" sz="3200" dirty="0">
                <a:solidFill>
                  <a:srgbClr val="002060"/>
                </a:solidFill>
              </a:rPr>
              <a:t> – </a:t>
            </a:r>
            <a:r>
              <a:rPr lang="ru-RU" sz="3200" b="1" dirty="0">
                <a:solidFill>
                  <a:srgbClr val="002060"/>
                </a:solidFill>
              </a:rPr>
              <a:t>архитектурное сооружение.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Архитектура – вид </a:t>
            </a:r>
            <a:r>
              <a:rPr lang="ru-RU" sz="3200" b="1" dirty="0" smtClean="0">
                <a:solidFill>
                  <a:srgbClr val="002060"/>
                </a:solidFill>
              </a:rPr>
              <a:t>изобразительного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искусства</a:t>
            </a:r>
            <a:r>
              <a:rPr lang="ru-RU" sz="3200" b="1" dirty="0">
                <a:solidFill>
                  <a:srgbClr val="002060"/>
                </a:solidFill>
              </a:rPr>
              <a:t>, зодчество,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искусство </a:t>
            </a:r>
            <a:r>
              <a:rPr lang="ru-RU" sz="3200" b="1" dirty="0">
                <a:solidFill>
                  <a:srgbClr val="002060"/>
                </a:solidFill>
              </a:rPr>
              <a:t>проектировать и строить.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212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393317"/>
            <a:ext cx="8674100" cy="5464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1448" y="617585"/>
            <a:ext cx="335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Строение храма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1" y="3904869"/>
            <a:ext cx="3589866" cy="269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5" y="3961378"/>
            <a:ext cx="3439175" cy="2579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172593"/>
            <a:ext cx="2650220" cy="3530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125" y="47079"/>
            <a:ext cx="4108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А знаете ли вы…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816520"/>
            <a:ext cx="843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FFC000"/>
                </a:solidFill>
              </a:rPr>
              <a:t>Золотые</a:t>
            </a:r>
            <a:r>
              <a:rPr lang="ru-RU" sz="2000" dirty="0">
                <a:solidFill>
                  <a:srgbClr val="FFC000"/>
                </a:solidFill>
              </a:rPr>
              <a:t> купола </a:t>
            </a:r>
            <a:r>
              <a:rPr lang="ru-RU" sz="2000" dirty="0"/>
              <a:t>символизируют Божественную славу, храм построен в честь Господа.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800" y="1510769"/>
            <a:ext cx="932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Голубые, синие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купола символ небесной чистоты и непорочности, храмы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Божей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Матери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7468" y="2285822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00B050"/>
                </a:solidFill>
                <a:ea typeface="Times New Roman" panose="02020603050405020304" pitchFamily="18" charset="0"/>
              </a:rPr>
              <a:t>Зелёные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– символ Пресвятой,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Живоначальной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Троицы, освященной в честь святого.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56" y="3920918"/>
            <a:ext cx="3904132" cy="267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467" y="2980645"/>
            <a:ext cx="9069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Замысловатая форма и яркая раскраска куполов на храме Василия Блаженного (Москва) говорит о красоте Небесного </a:t>
            </a:r>
            <a:r>
              <a:rPr lang="ru-RU" sz="2000" dirty="0" smtClean="0"/>
              <a:t>Иерусалима</a:t>
            </a:r>
            <a:r>
              <a:rPr lang="ru-RU" sz="20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57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159816"/>
            <a:ext cx="6324600" cy="4368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0" y="1870526"/>
            <a:ext cx="3241040" cy="4657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059" y="631152"/>
            <a:ext cx="593649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Успенский собор (Москва)</a:t>
            </a:r>
            <a:endParaRPr lang="ru-RU" sz="36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083069"/>
            <a:ext cx="6415024" cy="4275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318" r="-787" b="5080"/>
          <a:stretch/>
        </p:blipFill>
        <p:spPr>
          <a:xfrm>
            <a:off x="7074414" y="2574099"/>
            <a:ext cx="4838186" cy="37843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376" y="704334"/>
            <a:ext cx="5776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Храм Василия Блаженного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2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2481262"/>
            <a:ext cx="7193844" cy="4046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1905000"/>
            <a:ext cx="3467100" cy="462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56" y="647700"/>
            <a:ext cx="566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Церковь Покрова на Нерли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9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47" y="518914"/>
            <a:ext cx="7297854" cy="5259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042" y="6083300"/>
            <a:ext cx="8690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Александровская слобода (</a:t>
            </a:r>
            <a:r>
              <a:rPr lang="ru-RU" sz="2800" b="1" dirty="0" err="1" smtClean="0">
                <a:solidFill>
                  <a:srgbClr val="002060"/>
                </a:solidFill>
              </a:rPr>
              <a:t>Билибин</a:t>
            </a:r>
            <a:r>
              <a:rPr lang="ru-RU" sz="2800" b="1" dirty="0" smtClean="0">
                <a:solidFill>
                  <a:srgbClr val="002060"/>
                </a:solidFill>
              </a:rPr>
              <a:t>, Иван Яковлевич)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1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21739"/>
            <a:ext cx="7010400" cy="47670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900" y="489635"/>
            <a:ext cx="1121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Частокол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забор из огромных, заострённых вверху брёвен, в старину такой забор называли – тыном (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1"/>
          <a:stretch/>
        </p:blipFill>
        <p:spPr>
          <a:xfrm>
            <a:off x="431800" y="1842903"/>
            <a:ext cx="4103266" cy="46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74825"/>
            <a:ext cx="9525000" cy="4781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200" y="348734"/>
            <a:ext cx="554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i="0" dirty="0" smtClean="0">
                <a:solidFill>
                  <a:srgbClr val="002060"/>
                </a:solidFill>
                <a:effectLst/>
              </a:rPr>
              <a:t>Древнерусский город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</a:rPr>
              <a:t>Колтеск</a:t>
            </a:r>
            <a:endParaRPr lang="ru-RU" sz="3200" b="1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15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04" y="2265362"/>
            <a:ext cx="5084763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5" y="2121239"/>
            <a:ext cx="4600890" cy="4220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055" y="685800"/>
            <a:ext cx="5130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Башни на крепостной стене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9" y="1422400"/>
            <a:ext cx="9104025" cy="4505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349" y="419100"/>
            <a:ext cx="3114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Мост через реку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92" y="482601"/>
            <a:ext cx="8336184" cy="5268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5600" y="5994400"/>
            <a:ext cx="847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Древняя </a:t>
            </a:r>
            <a:r>
              <a:rPr lang="ru-RU" sz="2800" b="1" dirty="0" err="1">
                <a:solidFill>
                  <a:srgbClr val="002060"/>
                </a:solidFill>
              </a:rPr>
              <a:t>Р</a:t>
            </a:r>
            <a:r>
              <a:rPr lang="ru-RU" sz="2800" b="1" smtClean="0">
                <a:solidFill>
                  <a:srgbClr val="002060"/>
                </a:solidFill>
              </a:rPr>
              <a:t>усь </a:t>
            </a:r>
            <a:r>
              <a:rPr lang="ru-RU" sz="2800" b="1" dirty="0" smtClean="0">
                <a:solidFill>
                  <a:srgbClr val="002060"/>
                </a:solidFill>
              </a:rPr>
              <a:t>(Васнецов, </a:t>
            </a:r>
            <a:r>
              <a:rPr lang="ru-RU" sz="2800" b="1" dirty="0" err="1" smtClean="0">
                <a:solidFill>
                  <a:srgbClr val="002060"/>
                </a:solidFill>
              </a:rPr>
              <a:t>Аполлинарий</a:t>
            </a:r>
            <a:r>
              <a:rPr lang="ru-RU" sz="2800" b="1" dirty="0" smtClean="0">
                <a:solidFill>
                  <a:srgbClr val="002060"/>
                </a:solidFill>
              </a:rPr>
              <a:t> Михайлович)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30" y="355600"/>
            <a:ext cx="9081413" cy="561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3430" y="6134100"/>
            <a:ext cx="688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Золотая рыбка (</a:t>
            </a:r>
            <a:r>
              <a:rPr lang="ru-RU" sz="2800" b="1" dirty="0" err="1" smtClean="0">
                <a:solidFill>
                  <a:srgbClr val="002060"/>
                </a:solidFill>
              </a:rPr>
              <a:t>Билибин</a:t>
            </a:r>
            <a:r>
              <a:rPr lang="ru-RU" sz="2800" b="1" dirty="0" smtClean="0">
                <a:solidFill>
                  <a:srgbClr val="002060"/>
                </a:solidFill>
              </a:rPr>
              <a:t>, Иван Яковлевич)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0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207760"/>
            <a:ext cx="8312150" cy="517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700" y="419100"/>
            <a:ext cx="3345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Древнерусская изба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5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офийский собор в Кие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7" y="1176338"/>
            <a:ext cx="77057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19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002060"/>
                </a:solidFill>
                <a:latin typeface="+mn-lt"/>
              </a:rPr>
              <a:t>Софийский собор в Киеве</a:t>
            </a:r>
            <a:endParaRPr lang="ru-RU" alt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074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124</Words>
  <Application>Microsoft Office PowerPoint</Application>
  <PresentationFormat>Широкоэкранный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Тема Office</vt:lpstr>
      <vt:lpstr>Древний город и его жители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город и его жители</dc:title>
  <dc:creator>Пользователь Windows</dc:creator>
  <cp:lastModifiedBy>Пользователь Windows</cp:lastModifiedBy>
  <cp:revision>14</cp:revision>
  <dcterms:created xsi:type="dcterms:W3CDTF">2018-11-20T16:39:45Z</dcterms:created>
  <dcterms:modified xsi:type="dcterms:W3CDTF">2019-12-24T07:19:04Z</dcterms:modified>
</cp:coreProperties>
</file>