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12"/>
            <a:ext cx="9248016" cy="693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670"/>
            <a:ext cx="8136904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2015-04-14T18:37:26Z</dcterms:created>
  <dcterms:modified xsi:type="dcterms:W3CDTF">2015-04-15T17:21:53Z</dcterms:modified>
</cp:coreProperties>
</file>