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2" r:id="rId5"/>
    <p:sldId id="265" r:id="rId6"/>
    <p:sldId id="259" r:id="rId7"/>
    <p:sldId id="258" r:id="rId8"/>
    <p:sldId id="261" r:id="rId9"/>
    <p:sldId id="264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8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5FE635-E7B1-4536-B475-1CCF65D2DE2B}" type="doc">
      <dgm:prSet loTypeId="urn:microsoft.com/office/officeart/2005/8/layout/venn1" loCatId="relationship" qsTypeId="urn:microsoft.com/office/officeart/2005/8/quickstyle/simple1" qsCatId="simple" csTypeId="urn:microsoft.com/office/officeart/2005/8/colors/accent2_2" csCatId="accent2" phldr="1"/>
      <dgm:spPr/>
    </dgm:pt>
    <dgm:pt modelId="{ECD3371F-7D09-41D2-85DA-0C6B5DD743DB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Функциональная грамотность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3252B8-B421-4241-87D6-EE795921C04D}" type="parTrans" cxnId="{570A63E1-B5F8-4697-9645-D59134774A58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84ADDC-4B42-4983-A09E-328DF73243FD}" type="sibTrans" cxnId="{570A63E1-B5F8-4697-9645-D59134774A58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6CBA90-E9EC-4316-AE84-D8ADFCC7F4C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ФГОС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258616-73A3-4151-92FA-E60635554775}" type="parTrans" cxnId="{ED5D49D7-9253-4610-8C02-17EF7D13E5FC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F8B2E9-BD01-46DE-8447-1D2F9F6146F3}" type="sibTrans" cxnId="{ED5D49D7-9253-4610-8C02-17EF7D13E5FC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12061D-191D-4812-BA39-30CB6956967C}" type="pres">
      <dgm:prSet presAssocID="{3B5FE635-E7B1-4536-B475-1CCF65D2DE2B}" presName="compositeShape" presStyleCnt="0">
        <dgm:presLayoutVars>
          <dgm:chMax val="7"/>
          <dgm:dir/>
          <dgm:resizeHandles val="exact"/>
        </dgm:presLayoutVars>
      </dgm:prSet>
      <dgm:spPr/>
    </dgm:pt>
    <dgm:pt modelId="{7EF8A307-5079-45E2-98C4-B33250F0DC22}" type="pres">
      <dgm:prSet presAssocID="{ECD3371F-7D09-41D2-85DA-0C6B5DD743DB}" presName="circ1" presStyleLbl="vennNode1" presStyleIdx="0" presStyleCnt="2" custScaleX="124133"/>
      <dgm:spPr/>
    </dgm:pt>
    <dgm:pt modelId="{E3C82261-C018-47D0-AD92-3AAECB6DB799}" type="pres">
      <dgm:prSet presAssocID="{ECD3371F-7D09-41D2-85DA-0C6B5DD743D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CB04E99-FB7E-47E7-88E9-3FA48A4AB92B}" type="pres">
      <dgm:prSet presAssocID="{996CBA90-E9EC-4316-AE84-D8ADFCC7F4CB}" presName="circ2" presStyleLbl="vennNode1" presStyleIdx="1" presStyleCnt="2" custScaleX="117278" custLinFactNeighborX="21178" custLinFactNeighborY="1342"/>
      <dgm:spPr/>
    </dgm:pt>
    <dgm:pt modelId="{6DA770A8-9EB5-4D0A-B13B-54C2ACBE9A80}" type="pres">
      <dgm:prSet presAssocID="{996CBA90-E9EC-4316-AE84-D8ADFCC7F4C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90F899B-3A82-4FF7-9070-D71C0ADDD821}" type="presOf" srcId="{ECD3371F-7D09-41D2-85DA-0C6B5DD743DB}" destId="{7EF8A307-5079-45E2-98C4-B33250F0DC22}" srcOrd="0" destOrd="0" presId="urn:microsoft.com/office/officeart/2005/8/layout/venn1"/>
    <dgm:cxn modelId="{068949F6-83FF-4B6C-9CE0-58EBD4AEB8F3}" type="presOf" srcId="{ECD3371F-7D09-41D2-85DA-0C6B5DD743DB}" destId="{E3C82261-C018-47D0-AD92-3AAECB6DB799}" srcOrd="1" destOrd="0" presId="urn:microsoft.com/office/officeart/2005/8/layout/venn1"/>
    <dgm:cxn modelId="{570A63E1-B5F8-4697-9645-D59134774A58}" srcId="{3B5FE635-E7B1-4536-B475-1CCF65D2DE2B}" destId="{ECD3371F-7D09-41D2-85DA-0C6B5DD743DB}" srcOrd="0" destOrd="0" parTransId="{C73252B8-B421-4241-87D6-EE795921C04D}" sibTransId="{E784ADDC-4B42-4983-A09E-328DF73243FD}"/>
    <dgm:cxn modelId="{ED5D49D7-9253-4610-8C02-17EF7D13E5FC}" srcId="{3B5FE635-E7B1-4536-B475-1CCF65D2DE2B}" destId="{996CBA90-E9EC-4316-AE84-D8ADFCC7F4CB}" srcOrd="1" destOrd="0" parTransId="{BC258616-73A3-4151-92FA-E60635554775}" sibTransId="{7BF8B2E9-BD01-46DE-8447-1D2F9F6146F3}"/>
    <dgm:cxn modelId="{E723D4A4-C58A-42F2-9A10-1A78A477AE14}" type="presOf" srcId="{996CBA90-E9EC-4316-AE84-D8ADFCC7F4CB}" destId="{0CB04E99-FB7E-47E7-88E9-3FA48A4AB92B}" srcOrd="0" destOrd="0" presId="urn:microsoft.com/office/officeart/2005/8/layout/venn1"/>
    <dgm:cxn modelId="{F39B69F8-9FDE-44F1-8DF4-C978A9F2B584}" type="presOf" srcId="{3B5FE635-E7B1-4536-B475-1CCF65D2DE2B}" destId="{D712061D-191D-4812-BA39-30CB6956967C}" srcOrd="0" destOrd="0" presId="urn:microsoft.com/office/officeart/2005/8/layout/venn1"/>
    <dgm:cxn modelId="{9D427981-DD46-4630-B9BC-C8ED4432E542}" type="presOf" srcId="{996CBA90-E9EC-4316-AE84-D8ADFCC7F4CB}" destId="{6DA770A8-9EB5-4D0A-B13B-54C2ACBE9A80}" srcOrd="1" destOrd="0" presId="urn:microsoft.com/office/officeart/2005/8/layout/venn1"/>
    <dgm:cxn modelId="{F15914F9-48DA-4D4A-8E5D-486E156843CB}" type="presParOf" srcId="{D712061D-191D-4812-BA39-30CB6956967C}" destId="{7EF8A307-5079-45E2-98C4-B33250F0DC22}" srcOrd="0" destOrd="0" presId="urn:microsoft.com/office/officeart/2005/8/layout/venn1"/>
    <dgm:cxn modelId="{A046C278-EC7A-46DB-AED8-D9EED2895876}" type="presParOf" srcId="{D712061D-191D-4812-BA39-30CB6956967C}" destId="{E3C82261-C018-47D0-AD92-3AAECB6DB799}" srcOrd="1" destOrd="0" presId="urn:microsoft.com/office/officeart/2005/8/layout/venn1"/>
    <dgm:cxn modelId="{EBF3ED8D-9885-423B-8EE4-A9348F1C9064}" type="presParOf" srcId="{D712061D-191D-4812-BA39-30CB6956967C}" destId="{0CB04E99-FB7E-47E7-88E9-3FA48A4AB92B}" srcOrd="2" destOrd="0" presId="urn:microsoft.com/office/officeart/2005/8/layout/venn1"/>
    <dgm:cxn modelId="{524C2162-C201-4497-876A-BA3F986A8C59}" type="presParOf" srcId="{D712061D-191D-4812-BA39-30CB6956967C}" destId="{6DA770A8-9EB5-4D0A-B13B-54C2ACBE9A80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E61650-15BE-495B-B4F0-1E977BA88533}" type="doc">
      <dgm:prSet loTypeId="urn:microsoft.com/office/officeart/2008/layout/AscendingPictureAccentProcess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DACA1A4-DF07-4819-8627-C2252732AAEE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 lIns="61200"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посещение мероприятий стажировочных площадок школ г. Дубна </a:t>
          </a:r>
          <a:endParaRPr lang="ru-RU" sz="1600" b="1" dirty="0" smtClean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семинары, вебинары, мастер - классы)</a:t>
          </a:r>
          <a:endParaRPr lang="ru-RU" sz="1600" b="1" dirty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41C64D-48E9-4965-9C32-12AC80799F5E}" type="parTrans" cxnId="{3F64434A-92B2-4211-A207-25E4F4F7CBA4}">
      <dgm:prSet/>
      <dgm:spPr/>
      <dgm:t>
        <a:bodyPr/>
        <a:lstStyle/>
        <a:p>
          <a:endParaRPr lang="ru-RU"/>
        </a:p>
      </dgm:t>
    </dgm:pt>
    <dgm:pt modelId="{6F1EBA6E-B967-4625-810E-8888F8E5AA3D}" type="sibTrans" cxnId="{3F64434A-92B2-4211-A207-25E4F4F7CBA4}">
      <dgm:prSet/>
      <dgm:spPr/>
      <dgm:t>
        <a:bodyPr/>
        <a:lstStyle/>
        <a:p>
          <a:endParaRPr lang="ru-RU"/>
        </a:p>
      </dgm:t>
    </dgm:pt>
    <dgm:pt modelId="{9734F52C-386B-450F-9738-55A187F7D278}">
      <dgm:prSet phldrT="[Текст]" custT="1"/>
      <dgm:spPr/>
      <dgm:t>
        <a:bodyPr lIns="61200" anchor="ctr"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методического материала по теме стажировочной площадки ОУ - видео лекция</a:t>
          </a:r>
          <a:endParaRPr lang="ru-RU" sz="1600" b="1" dirty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2D8E16-6ACF-41CF-B8C3-F9C44EBC430B}" type="parTrans" cxnId="{E1E2DB46-A5A2-41D8-A20E-58D03D2C6A13}">
      <dgm:prSet/>
      <dgm:spPr/>
      <dgm:t>
        <a:bodyPr/>
        <a:lstStyle/>
        <a:p>
          <a:endParaRPr lang="ru-RU"/>
        </a:p>
      </dgm:t>
    </dgm:pt>
    <dgm:pt modelId="{F54D7EF2-10E6-48BD-B2FF-FAEFBACE69A7}" type="sibTrans" cxnId="{E1E2DB46-A5A2-41D8-A20E-58D03D2C6A13}">
      <dgm:prSet/>
      <dgm:spPr/>
      <dgm:t>
        <a:bodyPr/>
        <a:lstStyle/>
        <a:p>
          <a:endParaRPr lang="ru-RU"/>
        </a:p>
      </dgm:t>
    </dgm:pt>
    <dgm:pt modelId="{2EFBE791-868E-4882-A9C2-2A95F3992AE6}">
      <dgm:prSet custT="1"/>
      <dgm:spPr>
        <a:solidFill>
          <a:schemeClr val="accent2">
            <a:lumMod val="60000"/>
            <a:lumOff val="40000"/>
          </a:schemeClr>
        </a:solidFill>
      </dgm:spPr>
      <dgm:t>
        <a:bodyPr lIns="0"/>
        <a:lstStyle/>
        <a:p>
          <a:pPr algn="just"/>
          <a:r>
            <a: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выступление из опыта работы по теме в очном или дистанционном формате</a:t>
          </a:r>
          <a:endParaRPr lang="ru-RU" sz="1600" b="1" dirty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31E52D-EEE2-467C-BDDF-1C764A7EBC45}" type="parTrans" cxnId="{CD28DB43-F4BB-4996-AD4E-96F93EEA9751}">
      <dgm:prSet/>
      <dgm:spPr/>
      <dgm:t>
        <a:bodyPr/>
        <a:lstStyle/>
        <a:p>
          <a:endParaRPr lang="ru-RU"/>
        </a:p>
      </dgm:t>
    </dgm:pt>
    <dgm:pt modelId="{95721F23-D18B-4C55-95BC-04B469135FA9}" type="sibTrans" cxnId="{CD28DB43-F4BB-4996-AD4E-96F93EEA9751}">
      <dgm:prSet/>
      <dgm:spPr/>
      <dgm:t>
        <a:bodyPr/>
        <a:lstStyle/>
        <a:p>
          <a:endParaRPr lang="ru-RU"/>
        </a:p>
      </dgm:t>
    </dgm:pt>
    <dgm:pt modelId="{6E459D01-689B-4CAB-83D9-079CBDEB96C9}" type="pres">
      <dgm:prSet presAssocID="{58E61650-15BE-495B-B4F0-1E977BA885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32B2F88-578D-4FDE-AECD-3A1C057CDB79}" type="pres">
      <dgm:prSet presAssocID="{58E61650-15BE-495B-B4F0-1E977BA88533}" presName="dot1" presStyleLbl="alignNode1" presStyleIdx="0" presStyleCnt="12"/>
      <dgm:spPr/>
    </dgm:pt>
    <dgm:pt modelId="{C4D6DCB0-7A1D-4718-9399-1C024C2A6E18}" type="pres">
      <dgm:prSet presAssocID="{58E61650-15BE-495B-B4F0-1E977BA88533}" presName="dot2" presStyleLbl="alignNode1" presStyleIdx="1" presStyleCnt="12"/>
      <dgm:spPr/>
    </dgm:pt>
    <dgm:pt modelId="{FD2598CF-7311-4063-869B-49B47C6897DC}" type="pres">
      <dgm:prSet presAssocID="{58E61650-15BE-495B-B4F0-1E977BA88533}" presName="dot3" presStyleLbl="alignNode1" presStyleIdx="2" presStyleCnt="12"/>
      <dgm:spPr/>
    </dgm:pt>
    <dgm:pt modelId="{214E41D4-63EC-4E5F-AEEC-C9151836F997}" type="pres">
      <dgm:prSet presAssocID="{58E61650-15BE-495B-B4F0-1E977BA88533}" presName="dot4" presStyleLbl="alignNode1" presStyleIdx="3" presStyleCnt="12"/>
      <dgm:spPr/>
    </dgm:pt>
    <dgm:pt modelId="{C1DE1556-D415-4162-B446-52DB2703B467}" type="pres">
      <dgm:prSet presAssocID="{58E61650-15BE-495B-B4F0-1E977BA88533}" presName="dot5" presStyleLbl="alignNode1" presStyleIdx="4" presStyleCnt="12"/>
      <dgm:spPr/>
    </dgm:pt>
    <dgm:pt modelId="{1EBD0C94-88ED-4E06-95D4-ACE62463F897}" type="pres">
      <dgm:prSet presAssocID="{58E61650-15BE-495B-B4F0-1E977BA88533}" presName="dotArrow1" presStyleLbl="alignNode1" presStyleIdx="5" presStyleCnt="12"/>
      <dgm:spPr/>
    </dgm:pt>
    <dgm:pt modelId="{FA2E03DB-714F-4B35-BE3F-11DAFFB3F16C}" type="pres">
      <dgm:prSet presAssocID="{58E61650-15BE-495B-B4F0-1E977BA88533}" presName="dotArrow2" presStyleLbl="alignNode1" presStyleIdx="6" presStyleCnt="12"/>
      <dgm:spPr/>
    </dgm:pt>
    <dgm:pt modelId="{4A9D4D2F-25B5-461F-859D-D46D5AEE0F12}" type="pres">
      <dgm:prSet presAssocID="{58E61650-15BE-495B-B4F0-1E977BA88533}" presName="dotArrow3" presStyleLbl="alignNode1" presStyleIdx="7" presStyleCnt="12"/>
      <dgm:spPr/>
    </dgm:pt>
    <dgm:pt modelId="{D5BCC83E-BD36-417B-91F4-74CF55A581AF}" type="pres">
      <dgm:prSet presAssocID="{58E61650-15BE-495B-B4F0-1E977BA88533}" presName="dotArrow4" presStyleLbl="alignNode1" presStyleIdx="8" presStyleCnt="12"/>
      <dgm:spPr/>
    </dgm:pt>
    <dgm:pt modelId="{1A5ED474-D4E5-4887-9DE9-1E016217BCB7}" type="pres">
      <dgm:prSet presAssocID="{58E61650-15BE-495B-B4F0-1E977BA88533}" presName="dotArrow5" presStyleLbl="alignNode1" presStyleIdx="9" presStyleCnt="12"/>
      <dgm:spPr/>
    </dgm:pt>
    <dgm:pt modelId="{891EBBCE-EF55-4828-9A22-6D5BC02F5256}" type="pres">
      <dgm:prSet presAssocID="{58E61650-15BE-495B-B4F0-1E977BA88533}" presName="dotArrow6" presStyleLbl="alignNode1" presStyleIdx="10" presStyleCnt="12"/>
      <dgm:spPr/>
    </dgm:pt>
    <dgm:pt modelId="{33DE47CA-19DC-4DAB-A979-201B7EEE7B6C}" type="pres">
      <dgm:prSet presAssocID="{58E61650-15BE-495B-B4F0-1E977BA88533}" presName="dotArrow7" presStyleLbl="alignNode1" presStyleIdx="11" presStyleCnt="12"/>
      <dgm:spPr/>
    </dgm:pt>
    <dgm:pt modelId="{A42AD12D-8BC4-4A08-81DF-7A22B6517B16}" type="pres">
      <dgm:prSet presAssocID="{6DACA1A4-DF07-4819-8627-C2252732AAEE}" presName="parTx1" presStyleLbl="node1" presStyleIdx="0" presStyleCnt="3" custScaleX="118036" custLinFactNeighborX="66216" custLinFactNeighborY="-31825"/>
      <dgm:spPr/>
      <dgm:t>
        <a:bodyPr/>
        <a:lstStyle/>
        <a:p>
          <a:endParaRPr lang="ru-RU"/>
        </a:p>
      </dgm:t>
    </dgm:pt>
    <dgm:pt modelId="{1632F94B-5B1E-4698-9991-0F30D4B26526}" type="pres">
      <dgm:prSet presAssocID="{6F1EBA6E-B967-4625-810E-8888F8E5AA3D}" presName="picture1" presStyleCnt="0"/>
      <dgm:spPr/>
    </dgm:pt>
    <dgm:pt modelId="{EB7CC43C-D374-4DCC-8C75-68C9F318682B}" type="pres">
      <dgm:prSet presAssocID="{6F1EBA6E-B967-4625-810E-8888F8E5AA3D}" presName="imageRepeatNode" presStyleLbl="fgImgPlace1" presStyleIdx="0" presStyleCnt="3"/>
      <dgm:spPr/>
      <dgm:t>
        <a:bodyPr/>
        <a:lstStyle/>
        <a:p>
          <a:endParaRPr lang="ru-RU"/>
        </a:p>
      </dgm:t>
    </dgm:pt>
    <dgm:pt modelId="{9C5C7804-F3B6-48DF-A49B-0370A369BE3C}" type="pres">
      <dgm:prSet presAssocID="{2EFBE791-868E-4882-A9C2-2A95F3992AE6}" presName="parTx2" presStyleLbl="node1" presStyleIdx="1" presStyleCnt="3" custScaleX="99816" custLinFactNeighborX="30535" custLinFactNeighborY="-82737"/>
      <dgm:spPr/>
      <dgm:t>
        <a:bodyPr/>
        <a:lstStyle/>
        <a:p>
          <a:endParaRPr lang="ru-RU"/>
        </a:p>
      </dgm:t>
    </dgm:pt>
    <dgm:pt modelId="{0EE903F2-16D9-492E-B196-E4BD3726A429}" type="pres">
      <dgm:prSet presAssocID="{95721F23-D18B-4C55-95BC-04B469135FA9}" presName="picture2" presStyleCnt="0"/>
      <dgm:spPr/>
    </dgm:pt>
    <dgm:pt modelId="{6917DEB2-6094-4FA7-AD63-C1F3F600D1EA}" type="pres">
      <dgm:prSet presAssocID="{95721F23-D18B-4C55-95BC-04B469135FA9}" presName="imageRepeatNode" presStyleLbl="fgImgPlace1" presStyleIdx="1" presStyleCnt="3"/>
      <dgm:spPr/>
      <dgm:t>
        <a:bodyPr/>
        <a:lstStyle/>
        <a:p>
          <a:endParaRPr lang="ru-RU"/>
        </a:p>
      </dgm:t>
    </dgm:pt>
    <dgm:pt modelId="{1D81CB2C-82E7-472D-8BD6-CB623AB68303}" type="pres">
      <dgm:prSet presAssocID="{9734F52C-386B-450F-9738-55A187F7D278}" presName="parTx3" presStyleLbl="node1" presStyleIdx="2" presStyleCnt="3" custScaleX="93606" custLinFactNeighborX="6475" custLinFactNeighborY="-73155"/>
      <dgm:spPr/>
      <dgm:t>
        <a:bodyPr/>
        <a:lstStyle/>
        <a:p>
          <a:endParaRPr lang="ru-RU"/>
        </a:p>
      </dgm:t>
    </dgm:pt>
    <dgm:pt modelId="{1BFF9852-4BB3-4765-83E9-57BB36C3265E}" type="pres">
      <dgm:prSet presAssocID="{F54D7EF2-10E6-48BD-B2FF-FAEFBACE69A7}" presName="picture3" presStyleCnt="0"/>
      <dgm:spPr/>
    </dgm:pt>
    <dgm:pt modelId="{1633015F-4B25-4472-B7A5-E6C46300D974}" type="pres">
      <dgm:prSet presAssocID="{F54D7EF2-10E6-48BD-B2FF-FAEFBACE69A7}" presName="imageRepeatNode" presStyleLbl="fgImgPlace1" presStyleIdx="2" presStyleCnt="3" custScaleX="101856" custScaleY="99036" custLinFactNeighborX="-33241" custLinFactNeighborY="4921"/>
      <dgm:spPr/>
      <dgm:t>
        <a:bodyPr/>
        <a:lstStyle/>
        <a:p>
          <a:endParaRPr lang="ru-RU"/>
        </a:p>
      </dgm:t>
    </dgm:pt>
  </dgm:ptLst>
  <dgm:cxnLst>
    <dgm:cxn modelId="{91A59592-78CE-4E45-9BEA-AB335D6885EB}" type="presOf" srcId="{58E61650-15BE-495B-B4F0-1E977BA88533}" destId="{6E459D01-689B-4CAB-83D9-079CBDEB96C9}" srcOrd="0" destOrd="0" presId="urn:microsoft.com/office/officeart/2008/layout/AscendingPictureAccentProcess"/>
    <dgm:cxn modelId="{24DFA65D-D721-4C6A-BE35-FF00002DFCD7}" type="presOf" srcId="{95721F23-D18B-4C55-95BC-04B469135FA9}" destId="{6917DEB2-6094-4FA7-AD63-C1F3F600D1EA}" srcOrd="0" destOrd="0" presId="urn:microsoft.com/office/officeart/2008/layout/AscendingPictureAccentProcess"/>
    <dgm:cxn modelId="{346CC386-BC6B-49B6-AEF3-CD4EF2CC280C}" type="presOf" srcId="{6DACA1A4-DF07-4819-8627-C2252732AAEE}" destId="{A42AD12D-8BC4-4A08-81DF-7A22B6517B16}" srcOrd="0" destOrd="0" presId="urn:microsoft.com/office/officeart/2008/layout/AscendingPictureAccentProcess"/>
    <dgm:cxn modelId="{3F64434A-92B2-4211-A207-25E4F4F7CBA4}" srcId="{58E61650-15BE-495B-B4F0-1E977BA88533}" destId="{6DACA1A4-DF07-4819-8627-C2252732AAEE}" srcOrd="0" destOrd="0" parTransId="{6441C64D-48E9-4965-9C32-12AC80799F5E}" sibTransId="{6F1EBA6E-B967-4625-810E-8888F8E5AA3D}"/>
    <dgm:cxn modelId="{CD28DB43-F4BB-4996-AD4E-96F93EEA9751}" srcId="{58E61650-15BE-495B-B4F0-1E977BA88533}" destId="{2EFBE791-868E-4882-A9C2-2A95F3992AE6}" srcOrd="1" destOrd="0" parTransId="{8E31E52D-EEE2-467C-BDDF-1C764A7EBC45}" sibTransId="{95721F23-D18B-4C55-95BC-04B469135FA9}"/>
    <dgm:cxn modelId="{1B4CB4E5-53D9-447C-A52B-02AD867568EE}" type="presOf" srcId="{2EFBE791-868E-4882-A9C2-2A95F3992AE6}" destId="{9C5C7804-F3B6-48DF-A49B-0370A369BE3C}" srcOrd="0" destOrd="0" presId="urn:microsoft.com/office/officeart/2008/layout/AscendingPictureAccentProcess"/>
    <dgm:cxn modelId="{C592D228-7A26-4C5E-861D-D82F7A89BEF6}" type="presOf" srcId="{6F1EBA6E-B967-4625-810E-8888F8E5AA3D}" destId="{EB7CC43C-D374-4DCC-8C75-68C9F318682B}" srcOrd="0" destOrd="0" presId="urn:microsoft.com/office/officeart/2008/layout/AscendingPictureAccentProcess"/>
    <dgm:cxn modelId="{D3F13CC7-EC3C-49EB-9B43-7226C913753E}" type="presOf" srcId="{9734F52C-386B-450F-9738-55A187F7D278}" destId="{1D81CB2C-82E7-472D-8BD6-CB623AB68303}" srcOrd="0" destOrd="0" presId="urn:microsoft.com/office/officeart/2008/layout/AscendingPictureAccentProcess"/>
    <dgm:cxn modelId="{E9EFDB82-0E58-4485-8F16-FD2888D554B0}" type="presOf" srcId="{F54D7EF2-10E6-48BD-B2FF-FAEFBACE69A7}" destId="{1633015F-4B25-4472-B7A5-E6C46300D974}" srcOrd="0" destOrd="0" presId="urn:microsoft.com/office/officeart/2008/layout/AscendingPictureAccentProcess"/>
    <dgm:cxn modelId="{E1E2DB46-A5A2-41D8-A20E-58D03D2C6A13}" srcId="{58E61650-15BE-495B-B4F0-1E977BA88533}" destId="{9734F52C-386B-450F-9738-55A187F7D278}" srcOrd="2" destOrd="0" parTransId="{8B2D8E16-6ACF-41CF-B8C3-F9C44EBC430B}" sibTransId="{F54D7EF2-10E6-48BD-B2FF-FAEFBACE69A7}"/>
    <dgm:cxn modelId="{17E3F3FF-0108-420D-A6E5-AFA8158EA42D}" type="presParOf" srcId="{6E459D01-689B-4CAB-83D9-079CBDEB96C9}" destId="{832B2F88-578D-4FDE-AECD-3A1C057CDB79}" srcOrd="0" destOrd="0" presId="urn:microsoft.com/office/officeart/2008/layout/AscendingPictureAccentProcess"/>
    <dgm:cxn modelId="{D8380E2D-1A62-4575-9673-6B224812FC68}" type="presParOf" srcId="{6E459D01-689B-4CAB-83D9-079CBDEB96C9}" destId="{C4D6DCB0-7A1D-4718-9399-1C024C2A6E18}" srcOrd="1" destOrd="0" presId="urn:microsoft.com/office/officeart/2008/layout/AscendingPictureAccentProcess"/>
    <dgm:cxn modelId="{26264B92-47AB-45B6-A4B6-FD9CFB7722CB}" type="presParOf" srcId="{6E459D01-689B-4CAB-83D9-079CBDEB96C9}" destId="{FD2598CF-7311-4063-869B-49B47C6897DC}" srcOrd="2" destOrd="0" presId="urn:microsoft.com/office/officeart/2008/layout/AscendingPictureAccentProcess"/>
    <dgm:cxn modelId="{7C5F56B2-6236-4E94-8B1C-3BCA52F00F9B}" type="presParOf" srcId="{6E459D01-689B-4CAB-83D9-079CBDEB96C9}" destId="{214E41D4-63EC-4E5F-AEEC-C9151836F997}" srcOrd="3" destOrd="0" presId="urn:microsoft.com/office/officeart/2008/layout/AscendingPictureAccentProcess"/>
    <dgm:cxn modelId="{75C11685-58C8-4B04-A0A9-A58583EBBC9E}" type="presParOf" srcId="{6E459D01-689B-4CAB-83D9-079CBDEB96C9}" destId="{C1DE1556-D415-4162-B446-52DB2703B467}" srcOrd="4" destOrd="0" presId="urn:microsoft.com/office/officeart/2008/layout/AscendingPictureAccentProcess"/>
    <dgm:cxn modelId="{589745B7-2392-4728-BA90-FABB66AD9421}" type="presParOf" srcId="{6E459D01-689B-4CAB-83D9-079CBDEB96C9}" destId="{1EBD0C94-88ED-4E06-95D4-ACE62463F897}" srcOrd="5" destOrd="0" presId="urn:microsoft.com/office/officeart/2008/layout/AscendingPictureAccentProcess"/>
    <dgm:cxn modelId="{91809F73-A8B5-480D-AC34-EE81A1463EEC}" type="presParOf" srcId="{6E459D01-689B-4CAB-83D9-079CBDEB96C9}" destId="{FA2E03DB-714F-4B35-BE3F-11DAFFB3F16C}" srcOrd="6" destOrd="0" presId="urn:microsoft.com/office/officeart/2008/layout/AscendingPictureAccentProcess"/>
    <dgm:cxn modelId="{35656718-71CF-4BCE-A9BF-12BE81F38D71}" type="presParOf" srcId="{6E459D01-689B-4CAB-83D9-079CBDEB96C9}" destId="{4A9D4D2F-25B5-461F-859D-D46D5AEE0F12}" srcOrd="7" destOrd="0" presId="urn:microsoft.com/office/officeart/2008/layout/AscendingPictureAccentProcess"/>
    <dgm:cxn modelId="{609D094F-EB53-47C6-A78B-AB3167AE7EB5}" type="presParOf" srcId="{6E459D01-689B-4CAB-83D9-079CBDEB96C9}" destId="{D5BCC83E-BD36-417B-91F4-74CF55A581AF}" srcOrd="8" destOrd="0" presId="urn:microsoft.com/office/officeart/2008/layout/AscendingPictureAccentProcess"/>
    <dgm:cxn modelId="{B08D4845-9128-4EF5-9D4F-268142F5E8D5}" type="presParOf" srcId="{6E459D01-689B-4CAB-83D9-079CBDEB96C9}" destId="{1A5ED474-D4E5-4887-9DE9-1E016217BCB7}" srcOrd="9" destOrd="0" presId="urn:microsoft.com/office/officeart/2008/layout/AscendingPictureAccentProcess"/>
    <dgm:cxn modelId="{C08D9A25-8FF7-42BE-9322-26461D54CCDA}" type="presParOf" srcId="{6E459D01-689B-4CAB-83D9-079CBDEB96C9}" destId="{891EBBCE-EF55-4828-9A22-6D5BC02F5256}" srcOrd="10" destOrd="0" presId="urn:microsoft.com/office/officeart/2008/layout/AscendingPictureAccentProcess"/>
    <dgm:cxn modelId="{BEE02464-C7C2-482A-BDFE-8C3FDC7CE93B}" type="presParOf" srcId="{6E459D01-689B-4CAB-83D9-079CBDEB96C9}" destId="{33DE47CA-19DC-4DAB-A979-201B7EEE7B6C}" srcOrd="11" destOrd="0" presId="urn:microsoft.com/office/officeart/2008/layout/AscendingPictureAccentProcess"/>
    <dgm:cxn modelId="{78926389-C0D1-463F-8E57-BF1AE47CF611}" type="presParOf" srcId="{6E459D01-689B-4CAB-83D9-079CBDEB96C9}" destId="{A42AD12D-8BC4-4A08-81DF-7A22B6517B16}" srcOrd="12" destOrd="0" presId="urn:microsoft.com/office/officeart/2008/layout/AscendingPictureAccentProcess"/>
    <dgm:cxn modelId="{57185579-E64D-4AA9-A4AE-ADB931FC40A1}" type="presParOf" srcId="{6E459D01-689B-4CAB-83D9-079CBDEB96C9}" destId="{1632F94B-5B1E-4698-9991-0F30D4B26526}" srcOrd="13" destOrd="0" presId="urn:microsoft.com/office/officeart/2008/layout/AscendingPictureAccentProcess"/>
    <dgm:cxn modelId="{B9F17831-3136-476C-8F89-90764B08AC4A}" type="presParOf" srcId="{1632F94B-5B1E-4698-9991-0F30D4B26526}" destId="{EB7CC43C-D374-4DCC-8C75-68C9F318682B}" srcOrd="0" destOrd="0" presId="urn:microsoft.com/office/officeart/2008/layout/AscendingPictureAccentProcess"/>
    <dgm:cxn modelId="{66D6DC6D-79E5-436E-B5B9-301EAC697900}" type="presParOf" srcId="{6E459D01-689B-4CAB-83D9-079CBDEB96C9}" destId="{9C5C7804-F3B6-48DF-A49B-0370A369BE3C}" srcOrd="14" destOrd="0" presId="urn:microsoft.com/office/officeart/2008/layout/AscendingPictureAccentProcess"/>
    <dgm:cxn modelId="{E992DC50-D884-4707-875C-A2B5443CBF15}" type="presParOf" srcId="{6E459D01-689B-4CAB-83D9-079CBDEB96C9}" destId="{0EE903F2-16D9-492E-B196-E4BD3726A429}" srcOrd="15" destOrd="0" presId="urn:microsoft.com/office/officeart/2008/layout/AscendingPictureAccentProcess"/>
    <dgm:cxn modelId="{D775C4E2-F669-4A7E-9254-3BCBCC8C5739}" type="presParOf" srcId="{0EE903F2-16D9-492E-B196-E4BD3726A429}" destId="{6917DEB2-6094-4FA7-AD63-C1F3F600D1EA}" srcOrd="0" destOrd="0" presId="urn:microsoft.com/office/officeart/2008/layout/AscendingPictureAccentProcess"/>
    <dgm:cxn modelId="{ECCE043C-A1AA-4C84-A37C-9E722CDAB22D}" type="presParOf" srcId="{6E459D01-689B-4CAB-83D9-079CBDEB96C9}" destId="{1D81CB2C-82E7-472D-8BD6-CB623AB68303}" srcOrd="16" destOrd="0" presId="urn:microsoft.com/office/officeart/2008/layout/AscendingPictureAccentProcess"/>
    <dgm:cxn modelId="{9A14DC49-C7C1-4E4A-9147-F6C747650C97}" type="presParOf" srcId="{6E459D01-689B-4CAB-83D9-079CBDEB96C9}" destId="{1BFF9852-4BB3-4765-83E9-57BB36C3265E}" srcOrd="17" destOrd="0" presId="urn:microsoft.com/office/officeart/2008/layout/AscendingPictureAccentProcess"/>
    <dgm:cxn modelId="{12741380-1AD2-4D44-9921-5E2C11025F29}" type="presParOf" srcId="{1BFF9852-4BB3-4765-83E9-57BB36C3265E}" destId="{1633015F-4B25-4472-B7A5-E6C46300D974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3A5544-15D0-4247-8A65-8882FBD3435A}" type="doc">
      <dgm:prSet loTypeId="urn:microsoft.com/office/officeart/2005/8/layout/list1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90A010D-409D-40D2-BC38-AACC8B00C406}">
      <dgm:prSet/>
      <dgm:spPr>
        <a:solidFill>
          <a:schemeClr val="accent1"/>
        </a:solidFill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непрерывная актуализация и расширение профессиональных знаний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067BCC-8D45-4886-A9A1-289CF3BA67CD}" type="parTrans" cxnId="{A58F13F0-CED6-4F26-BE36-D9EF0AAC986A}">
      <dgm:prSet/>
      <dgm:spPr/>
      <dgm:t>
        <a:bodyPr/>
        <a:lstStyle/>
        <a:p>
          <a:endParaRPr lang="ru-RU" b="1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39731C-DB59-4C92-AA29-F6222B475644}" type="sibTrans" cxnId="{A58F13F0-CED6-4F26-BE36-D9EF0AAC986A}">
      <dgm:prSet/>
      <dgm:spPr/>
      <dgm:t>
        <a:bodyPr/>
        <a:lstStyle/>
        <a:p>
          <a:endParaRPr lang="ru-RU" b="1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D761F7-6009-43E3-8E3C-1EF351C4B94E}">
      <dgm:prSet/>
      <dgm:spPr>
        <a:solidFill>
          <a:schemeClr val="accent1"/>
        </a:solidFill>
      </dgm:spPr>
      <dgm:t>
        <a:bodyPr/>
        <a:lstStyle/>
        <a:p>
          <a:r>
            <a:rPr lang="ru-RU" b="1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«горизонтальное обучение»</a:t>
          </a:r>
          <a:endParaRPr lang="ru-RU" b="1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73A1B2-1FD7-40D0-8D6A-DD05E7A7D753}" type="parTrans" cxnId="{C0DD8F44-6FBA-4B3F-88D0-119637204F72}">
      <dgm:prSet/>
      <dgm:spPr/>
      <dgm:t>
        <a:bodyPr/>
        <a:lstStyle/>
        <a:p>
          <a:endParaRPr lang="ru-RU" b="1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3B9378-86CB-491C-AF66-ADED85FA0563}" type="sibTrans" cxnId="{C0DD8F44-6FBA-4B3F-88D0-119637204F72}">
      <dgm:prSet/>
      <dgm:spPr/>
      <dgm:t>
        <a:bodyPr/>
        <a:lstStyle/>
        <a:p>
          <a:endParaRPr lang="ru-RU" b="1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BDDF8A-687A-4194-995E-FC47F0B54C33}">
      <dgm:prSet/>
      <dgm:spPr>
        <a:solidFill>
          <a:schemeClr val="accent1"/>
        </a:solidFill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популяризация научных достижений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534E92-E490-4CC8-B8E0-6B5C530D7ADB}" type="parTrans" cxnId="{8F6B805B-0E4E-45E2-8F6C-31A80B960578}">
      <dgm:prSet/>
      <dgm:spPr/>
      <dgm:t>
        <a:bodyPr/>
        <a:lstStyle/>
        <a:p>
          <a:endParaRPr lang="ru-RU" b="1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8C7712-B976-493E-BDE7-310C6E66F1A5}" type="sibTrans" cxnId="{8F6B805B-0E4E-45E2-8F6C-31A80B960578}">
      <dgm:prSet/>
      <dgm:spPr/>
      <dgm:t>
        <a:bodyPr/>
        <a:lstStyle/>
        <a:p>
          <a:endParaRPr lang="ru-RU" b="1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44FCEA-C92E-4FD9-9A70-1B132BA75019}">
      <dgm:prSet/>
      <dgm:spPr>
        <a:solidFill>
          <a:schemeClr val="accent1"/>
        </a:solidFill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методических материалов 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A84B43-9FF0-4D5D-A7A6-71056E28EF8D}" type="parTrans" cxnId="{3DE8C8D7-330C-4D67-B378-5636B1342B07}">
      <dgm:prSet/>
      <dgm:spPr/>
      <dgm:t>
        <a:bodyPr/>
        <a:lstStyle/>
        <a:p>
          <a:endParaRPr lang="ru-RU" b="1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9F7F73-0A0E-4F53-A329-C054BDCC5681}" type="sibTrans" cxnId="{3DE8C8D7-330C-4D67-B378-5636B1342B07}">
      <dgm:prSet/>
      <dgm:spPr/>
      <dgm:t>
        <a:bodyPr/>
        <a:lstStyle/>
        <a:p>
          <a:endParaRPr lang="ru-RU" b="1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3B7141-229E-4819-B530-11728111BE3E}">
      <dgm:prSet/>
      <dgm:spPr>
        <a:solidFill>
          <a:schemeClr val="accent1"/>
        </a:solidFill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активное использование цифровых технологий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9AD2D6-93C4-4782-904D-C0AABF579D36}" type="parTrans" cxnId="{41150A5B-FDD2-4D4D-A8B5-68CEA95FF47A}">
      <dgm:prSet/>
      <dgm:spPr/>
      <dgm:t>
        <a:bodyPr/>
        <a:lstStyle/>
        <a:p>
          <a:endParaRPr lang="ru-RU" b="1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082AA2-0701-4C91-9F77-0A70D29E529A}" type="sibTrans" cxnId="{41150A5B-FDD2-4D4D-A8B5-68CEA95FF47A}">
      <dgm:prSet/>
      <dgm:spPr/>
      <dgm:t>
        <a:bodyPr/>
        <a:lstStyle/>
        <a:p>
          <a:endParaRPr lang="ru-RU" b="1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877170-2EE0-4F5E-9FBC-7E05FC6A3636}" type="pres">
      <dgm:prSet presAssocID="{C13A5544-15D0-4247-8A65-8882FBD3435A}" presName="linear" presStyleCnt="0">
        <dgm:presLayoutVars>
          <dgm:dir/>
          <dgm:animLvl val="lvl"/>
          <dgm:resizeHandles val="exact"/>
        </dgm:presLayoutVars>
      </dgm:prSet>
      <dgm:spPr/>
    </dgm:pt>
    <dgm:pt modelId="{84369789-64DF-404A-879A-0224B2818123}" type="pres">
      <dgm:prSet presAssocID="{690A010D-409D-40D2-BC38-AACC8B00C406}" presName="parentLin" presStyleCnt="0"/>
      <dgm:spPr/>
    </dgm:pt>
    <dgm:pt modelId="{062781AA-98BA-4F65-BCAD-CB1912FEF14E}" type="pres">
      <dgm:prSet presAssocID="{690A010D-409D-40D2-BC38-AACC8B00C406}" presName="parentLeftMargin" presStyleLbl="node1" presStyleIdx="0" presStyleCnt="5"/>
      <dgm:spPr/>
    </dgm:pt>
    <dgm:pt modelId="{945DC84C-C003-42F3-AFA9-F90685617F0F}" type="pres">
      <dgm:prSet presAssocID="{690A010D-409D-40D2-BC38-AACC8B00C40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B9C44-BE2A-45EE-8D2B-BFCD1FFF73A9}" type="pres">
      <dgm:prSet presAssocID="{690A010D-409D-40D2-BC38-AACC8B00C406}" presName="negativeSpace" presStyleCnt="0"/>
      <dgm:spPr/>
    </dgm:pt>
    <dgm:pt modelId="{8A7375CD-937D-4512-9744-3D148F3DE69C}" type="pres">
      <dgm:prSet presAssocID="{690A010D-409D-40D2-BC38-AACC8B00C406}" presName="childText" presStyleLbl="conFgAcc1" presStyleIdx="0" presStyleCnt="5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</dgm:spPr>
    </dgm:pt>
    <dgm:pt modelId="{F959E25F-0DCA-4868-B41C-332A96D9241C}" type="pres">
      <dgm:prSet presAssocID="{AF39731C-DB59-4C92-AA29-F6222B475644}" presName="spaceBetweenRectangles" presStyleCnt="0"/>
      <dgm:spPr/>
    </dgm:pt>
    <dgm:pt modelId="{234507C9-CC09-4A93-8B71-0587B24C779A}" type="pres">
      <dgm:prSet presAssocID="{3BD761F7-6009-43E3-8E3C-1EF351C4B94E}" presName="parentLin" presStyleCnt="0"/>
      <dgm:spPr/>
    </dgm:pt>
    <dgm:pt modelId="{53B12AA0-C3D5-4552-8BF8-4EB442395B2A}" type="pres">
      <dgm:prSet presAssocID="{3BD761F7-6009-43E3-8E3C-1EF351C4B94E}" presName="parentLeftMargin" presStyleLbl="node1" presStyleIdx="0" presStyleCnt="5"/>
      <dgm:spPr/>
    </dgm:pt>
    <dgm:pt modelId="{4747A8AE-2834-4218-8FA7-CAE37EE5E85F}" type="pres">
      <dgm:prSet presAssocID="{3BD761F7-6009-43E3-8E3C-1EF351C4B94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93D9B8B-BC5D-4815-972C-935388503945}" type="pres">
      <dgm:prSet presAssocID="{3BD761F7-6009-43E3-8E3C-1EF351C4B94E}" presName="negativeSpace" presStyleCnt="0"/>
      <dgm:spPr/>
    </dgm:pt>
    <dgm:pt modelId="{7375F428-0521-475A-80AB-CEB8B4958B3E}" type="pres">
      <dgm:prSet presAssocID="{3BD761F7-6009-43E3-8E3C-1EF351C4B94E}" presName="childText" presStyleLbl="conFgAcc1" presStyleIdx="1" presStyleCnt="5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</dgm:spPr>
    </dgm:pt>
    <dgm:pt modelId="{2F31D733-69A6-427E-8CC6-FD3759EE24F9}" type="pres">
      <dgm:prSet presAssocID="{E33B9378-86CB-491C-AF66-ADED85FA0563}" presName="spaceBetweenRectangles" presStyleCnt="0"/>
      <dgm:spPr/>
    </dgm:pt>
    <dgm:pt modelId="{348479CF-9107-42C1-B608-A09E846A5A22}" type="pres">
      <dgm:prSet presAssocID="{C8BDDF8A-687A-4194-995E-FC47F0B54C33}" presName="parentLin" presStyleCnt="0"/>
      <dgm:spPr/>
    </dgm:pt>
    <dgm:pt modelId="{FD52AF4D-6C94-4637-9CBA-FD5E4426D631}" type="pres">
      <dgm:prSet presAssocID="{C8BDDF8A-687A-4194-995E-FC47F0B54C33}" presName="parentLeftMargin" presStyleLbl="node1" presStyleIdx="1" presStyleCnt="5"/>
      <dgm:spPr/>
    </dgm:pt>
    <dgm:pt modelId="{EB94E73C-8EE9-4438-97AC-8A0DDBB624EA}" type="pres">
      <dgm:prSet presAssocID="{C8BDDF8A-687A-4194-995E-FC47F0B54C3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F54BCA-965B-494D-B86D-06D725188811}" type="pres">
      <dgm:prSet presAssocID="{C8BDDF8A-687A-4194-995E-FC47F0B54C33}" presName="negativeSpace" presStyleCnt="0"/>
      <dgm:spPr/>
    </dgm:pt>
    <dgm:pt modelId="{3905684E-4A09-43EB-ACA2-B05DFB308A7E}" type="pres">
      <dgm:prSet presAssocID="{C8BDDF8A-687A-4194-995E-FC47F0B54C33}" presName="childText" presStyleLbl="conFgAcc1" presStyleIdx="2" presStyleCnt="5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</dgm:spPr>
    </dgm:pt>
    <dgm:pt modelId="{94AA0E2A-788C-461C-B50D-ECEB96C7DFD1}" type="pres">
      <dgm:prSet presAssocID="{A38C7712-B976-493E-BDE7-310C6E66F1A5}" presName="spaceBetweenRectangles" presStyleCnt="0"/>
      <dgm:spPr/>
    </dgm:pt>
    <dgm:pt modelId="{F98491F5-0470-4AC9-A812-E14EFA6F4D12}" type="pres">
      <dgm:prSet presAssocID="{DB44FCEA-C92E-4FD9-9A70-1B132BA75019}" presName="parentLin" presStyleCnt="0"/>
      <dgm:spPr/>
    </dgm:pt>
    <dgm:pt modelId="{88912CAB-E932-4C77-92D5-B2916CA00362}" type="pres">
      <dgm:prSet presAssocID="{DB44FCEA-C92E-4FD9-9A70-1B132BA75019}" presName="parentLeftMargin" presStyleLbl="node1" presStyleIdx="2" presStyleCnt="5"/>
      <dgm:spPr/>
    </dgm:pt>
    <dgm:pt modelId="{C6157150-411B-4981-9DAE-94CF1B5A8AB6}" type="pres">
      <dgm:prSet presAssocID="{DB44FCEA-C92E-4FD9-9A70-1B132BA7501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A0C27-81B0-40DE-84E4-BDC65AB16A73}" type="pres">
      <dgm:prSet presAssocID="{DB44FCEA-C92E-4FD9-9A70-1B132BA75019}" presName="negativeSpace" presStyleCnt="0"/>
      <dgm:spPr/>
    </dgm:pt>
    <dgm:pt modelId="{55728C9F-C01E-4822-8DE3-E769ABE45DCC}" type="pres">
      <dgm:prSet presAssocID="{DB44FCEA-C92E-4FD9-9A70-1B132BA75019}" presName="childText" presStyleLbl="conFgAcc1" presStyleIdx="3" presStyleCnt="5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</dgm:spPr>
    </dgm:pt>
    <dgm:pt modelId="{9D059FD6-F75C-44AB-BC4D-BB1518FD8378}" type="pres">
      <dgm:prSet presAssocID="{519F7F73-0A0E-4F53-A329-C054BDCC5681}" presName="spaceBetweenRectangles" presStyleCnt="0"/>
      <dgm:spPr/>
    </dgm:pt>
    <dgm:pt modelId="{2E6CC956-FA0D-4A45-8386-6EF298DA34D0}" type="pres">
      <dgm:prSet presAssocID="{F73B7141-229E-4819-B530-11728111BE3E}" presName="parentLin" presStyleCnt="0"/>
      <dgm:spPr/>
    </dgm:pt>
    <dgm:pt modelId="{852D50E6-77E8-4E98-8CF5-74495FF968B5}" type="pres">
      <dgm:prSet presAssocID="{F73B7141-229E-4819-B530-11728111BE3E}" presName="parentLeftMargin" presStyleLbl="node1" presStyleIdx="3" presStyleCnt="5"/>
      <dgm:spPr/>
    </dgm:pt>
    <dgm:pt modelId="{9E3BB367-C0C6-49BE-8309-9615F725DEB6}" type="pres">
      <dgm:prSet presAssocID="{F73B7141-229E-4819-B530-11728111BE3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BEE97-32B1-49A5-BB0F-1447BE289072}" type="pres">
      <dgm:prSet presAssocID="{F73B7141-229E-4819-B530-11728111BE3E}" presName="negativeSpace" presStyleCnt="0"/>
      <dgm:spPr/>
    </dgm:pt>
    <dgm:pt modelId="{E1B0B42B-4490-4D1F-9E19-B9AB40873CDF}" type="pres">
      <dgm:prSet presAssocID="{F73B7141-229E-4819-B530-11728111BE3E}" presName="childText" presStyleLbl="conFgAcc1" presStyleIdx="4" presStyleCnt="5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</dgm:spPr>
    </dgm:pt>
  </dgm:ptLst>
  <dgm:cxnLst>
    <dgm:cxn modelId="{A58F13F0-CED6-4F26-BE36-D9EF0AAC986A}" srcId="{C13A5544-15D0-4247-8A65-8882FBD3435A}" destId="{690A010D-409D-40D2-BC38-AACC8B00C406}" srcOrd="0" destOrd="0" parTransId="{5E067BCC-8D45-4886-A9A1-289CF3BA67CD}" sibTransId="{AF39731C-DB59-4C92-AA29-F6222B475644}"/>
    <dgm:cxn modelId="{CCBBD0B7-B716-4DB5-8001-D5CBB92A4E18}" type="presOf" srcId="{DB44FCEA-C92E-4FD9-9A70-1B132BA75019}" destId="{C6157150-411B-4981-9DAE-94CF1B5A8AB6}" srcOrd="1" destOrd="0" presId="urn:microsoft.com/office/officeart/2005/8/layout/list1"/>
    <dgm:cxn modelId="{4516BF67-B7D7-4EA8-821B-851E8C5D6BE2}" type="presOf" srcId="{DB44FCEA-C92E-4FD9-9A70-1B132BA75019}" destId="{88912CAB-E932-4C77-92D5-B2916CA00362}" srcOrd="0" destOrd="0" presId="urn:microsoft.com/office/officeart/2005/8/layout/list1"/>
    <dgm:cxn modelId="{BE16F8AF-EDBD-478E-BDD0-3216BFD93CC8}" type="presOf" srcId="{C13A5544-15D0-4247-8A65-8882FBD3435A}" destId="{73877170-2EE0-4F5E-9FBC-7E05FC6A3636}" srcOrd="0" destOrd="0" presId="urn:microsoft.com/office/officeart/2005/8/layout/list1"/>
    <dgm:cxn modelId="{41150A5B-FDD2-4D4D-A8B5-68CEA95FF47A}" srcId="{C13A5544-15D0-4247-8A65-8882FBD3435A}" destId="{F73B7141-229E-4819-B530-11728111BE3E}" srcOrd="4" destOrd="0" parTransId="{9D9AD2D6-93C4-4782-904D-C0AABF579D36}" sibTransId="{47082AA2-0701-4C91-9F77-0A70D29E529A}"/>
    <dgm:cxn modelId="{8F6B805B-0E4E-45E2-8F6C-31A80B960578}" srcId="{C13A5544-15D0-4247-8A65-8882FBD3435A}" destId="{C8BDDF8A-687A-4194-995E-FC47F0B54C33}" srcOrd="2" destOrd="0" parTransId="{02534E92-E490-4CC8-B8E0-6B5C530D7ADB}" sibTransId="{A38C7712-B976-493E-BDE7-310C6E66F1A5}"/>
    <dgm:cxn modelId="{0F13E2BE-AD22-499E-8D42-A0C270A4DC92}" type="presOf" srcId="{C8BDDF8A-687A-4194-995E-FC47F0B54C33}" destId="{EB94E73C-8EE9-4438-97AC-8A0DDBB624EA}" srcOrd="1" destOrd="0" presId="urn:microsoft.com/office/officeart/2005/8/layout/list1"/>
    <dgm:cxn modelId="{C8A8F12D-D7C8-4724-AFBA-2FD1B09ECBB6}" type="presOf" srcId="{3BD761F7-6009-43E3-8E3C-1EF351C4B94E}" destId="{4747A8AE-2834-4218-8FA7-CAE37EE5E85F}" srcOrd="1" destOrd="0" presId="urn:microsoft.com/office/officeart/2005/8/layout/list1"/>
    <dgm:cxn modelId="{506B8BAF-DAE6-4835-A6CE-3368641A7F2D}" type="presOf" srcId="{F73B7141-229E-4819-B530-11728111BE3E}" destId="{852D50E6-77E8-4E98-8CF5-74495FF968B5}" srcOrd="0" destOrd="0" presId="urn:microsoft.com/office/officeart/2005/8/layout/list1"/>
    <dgm:cxn modelId="{08B62DF4-7507-48C6-A301-024CA0BF485D}" type="presOf" srcId="{690A010D-409D-40D2-BC38-AACC8B00C406}" destId="{062781AA-98BA-4F65-BCAD-CB1912FEF14E}" srcOrd="0" destOrd="0" presId="urn:microsoft.com/office/officeart/2005/8/layout/list1"/>
    <dgm:cxn modelId="{C8107448-4272-42A2-9DFF-84D53AEAD4B2}" type="presOf" srcId="{C8BDDF8A-687A-4194-995E-FC47F0B54C33}" destId="{FD52AF4D-6C94-4637-9CBA-FD5E4426D631}" srcOrd="0" destOrd="0" presId="urn:microsoft.com/office/officeart/2005/8/layout/list1"/>
    <dgm:cxn modelId="{C0DD8F44-6FBA-4B3F-88D0-119637204F72}" srcId="{C13A5544-15D0-4247-8A65-8882FBD3435A}" destId="{3BD761F7-6009-43E3-8E3C-1EF351C4B94E}" srcOrd="1" destOrd="0" parTransId="{F573A1B2-1FD7-40D0-8D6A-DD05E7A7D753}" sibTransId="{E33B9378-86CB-491C-AF66-ADED85FA0563}"/>
    <dgm:cxn modelId="{B956C739-E8D9-46EA-8DCD-5A4A0EED0886}" type="presOf" srcId="{690A010D-409D-40D2-BC38-AACC8B00C406}" destId="{945DC84C-C003-42F3-AFA9-F90685617F0F}" srcOrd="1" destOrd="0" presId="urn:microsoft.com/office/officeart/2005/8/layout/list1"/>
    <dgm:cxn modelId="{A656A815-6391-466A-AEF4-BFE88B106FBE}" type="presOf" srcId="{3BD761F7-6009-43E3-8E3C-1EF351C4B94E}" destId="{53B12AA0-C3D5-4552-8BF8-4EB442395B2A}" srcOrd="0" destOrd="0" presId="urn:microsoft.com/office/officeart/2005/8/layout/list1"/>
    <dgm:cxn modelId="{3DE8C8D7-330C-4D67-B378-5636B1342B07}" srcId="{C13A5544-15D0-4247-8A65-8882FBD3435A}" destId="{DB44FCEA-C92E-4FD9-9A70-1B132BA75019}" srcOrd="3" destOrd="0" parTransId="{C4A84B43-9FF0-4D5D-A7A6-71056E28EF8D}" sibTransId="{519F7F73-0A0E-4F53-A329-C054BDCC5681}"/>
    <dgm:cxn modelId="{24AF0A48-68E1-428E-939A-7F4088A7C73E}" type="presOf" srcId="{F73B7141-229E-4819-B530-11728111BE3E}" destId="{9E3BB367-C0C6-49BE-8309-9615F725DEB6}" srcOrd="1" destOrd="0" presId="urn:microsoft.com/office/officeart/2005/8/layout/list1"/>
    <dgm:cxn modelId="{6521E93E-43A6-48D5-9D75-1867E8AB64A0}" type="presParOf" srcId="{73877170-2EE0-4F5E-9FBC-7E05FC6A3636}" destId="{84369789-64DF-404A-879A-0224B2818123}" srcOrd="0" destOrd="0" presId="urn:microsoft.com/office/officeart/2005/8/layout/list1"/>
    <dgm:cxn modelId="{446B24B4-8CFD-488E-94D2-5F9B6B53D02A}" type="presParOf" srcId="{84369789-64DF-404A-879A-0224B2818123}" destId="{062781AA-98BA-4F65-BCAD-CB1912FEF14E}" srcOrd="0" destOrd="0" presId="urn:microsoft.com/office/officeart/2005/8/layout/list1"/>
    <dgm:cxn modelId="{ADA765E7-FC34-430F-951B-E1F70A48D307}" type="presParOf" srcId="{84369789-64DF-404A-879A-0224B2818123}" destId="{945DC84C-C003-42F3-AFA9-F90685617F0F}" srcOrd="1" destOrd="0" presId="urn:microsoft.com/office/officeart/2005/8/layout/list1"/>
    <dgm:cxn modelId="{62C3744C-6847-49EA-9AA3-E090FFF6BF1B}" type="presParOf" srcId="{73877170-2EE0-4F5E-9FBC-7E05FC6A3636}" destId="{020B9C44-BE2A-45EE-8D2B-BFCD1FFF73A9}" srcOrd="1" destOrd="0" presId="urn:microsoft.com/office/officeart/2005/8/layout/list1"/>
    <dgm:cxn modelId="{408671DC-3C23-420F-A259-2EAC9EDFB581}" type="presParOf" srcId="{73877170-2EE0-4F5E-9FBC-7E05FC6A3636}" destId="{8A7375CD-937D-4512-9744-3D148F3DE69C}" srcOrd="2" destOrd="0" presId="urn:microsoft.com/office/officeart/2005/8/layout/list1"/>
    <dgm:cxn modelId="{40F92E9F-80E3-446D-BFE2-12AE9DC3BB8E}" type="presParOf" srcId="{73877170-2EE0-4F5E-9FBC-7E05FC6A3636}" destId="{F959E25F-0DCA-4868-B41C-332A96D9241C}" srcOrd="3" destOrd="0" presId="urn:microsoft.com/office/officeart/2005/8/layout/list1"/>
    <dgm:cxn modelId="{D9F8A575-7F49-42DA-8EE5-9EA4A1A284D0}" type="presParOf" srcId="{73877170-2EE0-4F5E-9FBC-7E05FC6A3636}" destId="{234507C9-CC09-4A93-8B71-0587B24C779A}" srcOrd="4" destOrd="0" presId="urn:microsoft.com/office/officeart/2005/8/layout/list1"/>
    <dgm:cxn modelId="{34402DF6-CE41-43FF-82E7-1F4EB685B0EC}" type="presParOf" srcId="{234507C9-CC09-4A93-8B71-0587B24C779A}" destId="{53B12AA0-C3D5-4552-8BF8-4EB442395B2A}" srcOrd="0" destOrd="0" presId="urn:microsoft.com/office/officeart/2005/8/layout/list1"/>
    <dgm:cxn modelId="{B3C605A7-F566-416D-A97D-39AEC8B18BA8}" type="presParOf" srcId="{234507C9-CC09-4A93-8B71-0587B24C779A}" destId="{4747A8AE-2834-4218-8FA7-CAE37EE5E85F}" srcOrd="1" destOrd="0" presId="urn:microsoft.com/office/officeart/2005/8/layout/list1"/>
    <dgm:cxn modelId="{3C38A7BF-0144-4BA4-847B-26A71EF2880E}" type="presParOf" srcId="{73877170-2EE0-4F5E-9FBC-7E05FC6A3636}" destId="{793D9B8B-BC5D-4815-972C-935388503945}" srcOrd="5" destOrd="0" presId="urn:microsoft.com/office/officeart/2005/8/layout/list1"/>
    <dgm:cxn modelId="{6D91311C-2ADF-40FA-8656-EA2489303823}" type="presParOf" srcId="{73877170-2EE0-4F5E-9FBC-7E05FC6A3636}" destId="{7375F428-0521-475A-80AB-CEB8B4958B3E}" srcOrd="6" destOrd="0" presId="urn:microsoft.com/office/officeart/2005/8/layout/list1"/>
    <dgm:cxn modelId="{7397723A-CC7B-4B17-A93B-8E58F18E19C8}" type="presParOf" srcId="{73877170-2EE0-4F5E-9FBC-7E05FC6A3636}" destId="{2F31D733-69A6-427E-8CC6-FD3759EE24F9}" srcOrd="7" destOrd="0" presId="urn:microsoft.com/office/officeart/2005/8/layout/list1"/>
    <dgm:cxn modelId="{A3D254BB-D753-42D9-9C17-6C0242DA2D6D}" type="presParOf" srcId="{73877170-2EE0-4F5E-9FBC-7E05FC6A3636}" destId="{348479CF-9107-42C1-B608-A09E846A5A22}" srcOrd="8" destOrd="0" presId="urn:microsoft.com/office/officeart/2005/8/layout/list1"/>
    <dgm:cxn modelId="{004B4AAA-1F19-4FEB-B955-4AD1E4934F5D}" type="presParOf" srcId="{348479CF-9107-42C1-B608-A09E846A5A22}" destId="{FD52AF4D-6C94-4637-9CBA-FD5E4426D631}" srcOrd="0" destOrd="0" presId="urn:microsoft.com/office/officeart/2005/8/layout/list1"/>
    <dgm:cxn modelId="{FF157BDE-C784-4756-A172-FFF83BCA16D3}" type="presParOf" srcId="{348479CF-9107-42C1-B608-A09E846A5A22}" destId="{EB94E73C-8EE9-4438-97AC-8A0DDBB624EA}" srcOrd="1" destOrd="0" presId="urn:microsoft.com/office/officeart/2005/8/layout/list1"/>
    <dgm:cxn modelId="{2C66A182-5576-456C-AADF-A187D8E7B02E}" type="presParOf" srcId="{73877170-2EE0-4F5E-9FBC-7E05FC6A3636}" destId="{A9F54BCA-965B-494D-B86D-06D725188811}" srcOrd="9" destOrd="0" presId="urn:microsoft.com/office/officeart/2005/8/layout/list1"/>
    <dgm:cxn modelId="{3B857E51-DF3D-42F1-B247-CF7A9C1E9B62}" type="presParOf" srcId="{73877170-2EE0-4F5E-9FBC-7E05FC6A3636}" destId="{3905684E-4A09-43EB-ACA2-B05DFB308A7E}" srcOrd="10" destOrd="0" presId="urn:microsoft.com/office/officeart/2005/8/layout/list1"/>
    <dgm:cxn modelId="{94044EDF-0E91-43FD-A166-06DCFEDD5A30}" type="presParOf" srcId="{73877170-2EE0-4F5E-9FBC-7E05FC6A3636}" destId="{94AA0E2A-788C-461C-B50D-ECEB96C7DFD1}" srcOrd="11" destOrd="0" presId="urn:microsoft.com/office/officeart/2005/8/layout/list1"/>
    <dgm:cxn modelId="{61615C4D-B242-428A-B83C-97EF1E43E175}" type="presParOf" srcId="{73877170-2EE0-4F5E-9FBC-7E05FC6A3636}" destId="{F98491F5-0470-4AC9-A812-E14EFA6F4D12}" srcOrd="12" destOrd="0" presId="urn:microsoft.com/office/officeart/2005/8/layout/list1"/>
    <dgm:cxn modelId="{FEE097D3-01ED-4DA2-B72C-3483D81C4B15}" type="presParOf" srcId="{F98491F5-0470-4AC9-A812-E14EFA6F4D12}" destId="{88912CAB-E932-4C77-92D5-B2916CA00362}" srcOrd="0" destOrd="0" presId="urn:microsoft.com/office/officeart/2005/8/layout/list1"/>
    <dgm:cxn modelId="{6BB89D0D-955A-4EDB-80EA-22DDF209F46E}" type="presParOf" srcId="{F98491F5-0470-4AC9-A812-E14EFA6F4D12}" destId="{C6157150-411B-4981-9DAE-94CF1B5A8AB6}" srcOrd="1" destOrd="0" presId="urn:microsoft.com/office/officeart/2005/8/layout/list1"/>
    <dgm:cxn modelId="{5FB84447-657E-4A8B-9B9A-B2F892D5EB88}" type="presParOf" srcId="{73877170-2EE0-4F5E-9FBC-7E05FC6A3636}" destId="{512A0C27-81B0-40DE-84E4-BDC65AB16A73}" srcOrd="13" destOrd="0" presId="urn:microsoft.com/office/officeart/2005/8/layout/list1"/>
    <dgm:cxn modelId="{96248112-A98D-4400-BDBC-23108DFD2A64}" type="presParOf" srcId="{73877170-2EE0-4F5E-9FBC-7E05FC6A3636}" destId="{55728C9F-C01E-4822-8DE3-E769ABE45DCC}" srcOrd="14" destOrd="0" presId="urn:microsoft.com/office/officeart/2005/8/layout/list1"/>
    <dgm:cxn modelId="{6FA4E34B-2C91-405B-B9F6-0B6EACF58A53}" type="presParOf" srcId="{73877170-2EE0-4F5E-9FBC-7E05FC6A3636}" destId="{9D059FD6-F75C-44AB-BC4D-BB1518FD8378}" srcOrd="15" destOrd="0" presId="urn:microsoft.com/office/officeart/2005/8/layout/list1"/>
    <dgm:cxn modelId="{8F5F26D9-305E-4479-8108-CD34EDA356D1}" type="presParOf" srcId="{73877170-2EE0-4F5E-9FBC-7E05FC6A3636}" destId="{2E6CC956-FA0D-4A45-8386-6EF298DA34D0}" srcOrd="16" destOrd="0" presId="urn:microsoft.com/office/officeart/2005/8/layout/list1"/>
    <dgm:cxn modelId="{EFE2BEB3-FCFD-4472-8FCE-B0B4B702F728}" type="presParOf" srcId="{2E6CC956-FA0D-4A45-8386-6EF298DA34D0}" destId="{852D50E6-77E8-4E98-8CF5-74495FF968B5}" srcOrd="0" destOrd="0" presId="urn:microsoft.com/office/officeart/2005/8/layout/list1"/>
    <dgm:cxn modelId="{5088205F-1AFC-45FE-A80B-20857F85B3EE}" type="presParOf" srcId="{2E6CC956-FA0D-4A45-8386-6EF298DA34D0}" destId="{9E3BB367-C0C6-49BE-8309-9615F725DEB6}" srcOrd="1" destOrd="0" presId="urn:microsoft.com/office/officeart/2005/8/layout/list1"/>
    <dgm:cxn modelId="{5C2E54B7-45D0-4384-9813-E18C0CFCAE85}" type="presParOf" srcId="{73877170-2EE0-4F5E-9FBC-7E05FC6A3636}" destId="{D0BBEE97-32B1-49A5-BB0F-1447BE289072}" srcOrd="17" destOrd="0" presId="urn:microsoft.com/office/officeart/2005/8/layout/list1"/>
    <dgm:cxn modelId="{64F97D35-22F5-430D-9ACA-047C645A8269}" type="presParOf" srcId="{73877170-2EE0-4F5E-9FBC-7E05FC6A3636}" destId="{E1B0B42B-4490-4D1F-9E19-B9AB40873CD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8A307-5079-45E2-98C4-B33250F0DC22}">
      <dsp:nvSpPr>
        <dsp:cNvPr id="0" name=""/>
        <dsp:cNvSpPr/>
      </dsp:nvSpPr>
      <dsp:spPr>
        <a:xfrm>
          <a:off x="977331" y="7033"/>
          <a:ext cx="3192614" cy="257193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Функциональная грамотность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23147" y="310319"/>
        <a:ext cx="1840786" cy="1965358"/>
      </dsp:txXfrm>
    </dsp:sp>
    <dsp:sp modelId="{0CB04E99-FB7E-47E7-88E9-3FA48A4AB92B}">
      <dsp:nvSpPr>
        <dsp:cNvPr id="0" name=""/>
        <dsp:cNvSpPr/>
      </dsp:nvSpPr>
      <dsp:spPr>
        <a:xfrm>
          <a:off x="3463811" y="14067"/>
          <a:ext cx="3016308" cy="257193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ФГОС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19790" y="317353"/>
        <a:ext cx="1739132" cy="19653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B2F88-578D-4FDE-AECD-3A1C057CDB79}">
      <dsp:nvSpPr>
        <dsp:cNvPr id="0" name=""/>
        <dsp:cNvSpPr/>
      </dsp:nvSpPr>
      <dsp:spPr>
        <a:xfrm>
          <a:off x="2810162" y="4576084"/>
          <a:ext cx="170894" cy="17089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D6DCB0-7A1D-4718-9399-1C024C2A6E18}">
      <dsp:nvSpPr>
        <dsp:cNvPr id="0" name=""/>
        <dsp:cNvSpPr/>
      </dsp:nvSpPr>
      <dsp:spPr>
        <a:xfrm>
          <a:off x="2488026" y="4731158"/>
          <a:ext cx="170894" cy="17089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D2598CF-7311-4063-869B-49B47C6897DC}">
      <dsp:nvSpPr>
        <dsp:cNvPr id="0" name=""/>
        <dsp:cNvSpPr/>
      </dsp:nvSpPr>
      <dsp:spPr>
        <a:xfrm>
          <a:off x="2150509" y="4853648"/>
          <a:ext cx="170894" cy="17089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14E41D4-63EC-4E5F-AEEC-C9151836F997}">
      <dsp:nvSpPr>
        <dsp:cNvPr id="0" name=""/>
        <dsp:cNvSpPr/>
      </dsp:nvSpPr>
      <dsp:spPr>
        <a:xfrm>
          <a:off x="4356760" y="2780971"/>
          <a:ext cx="170894" cy="17089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5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DE1556-D415-4162-B446-52DB2703B467}">
      <dsp:nvSpPr>
        <dsp:cNvPr id="0" name=""/>
        <dsp:cNvSpPr/>
      </dsp:nvSpPr>
      <dsp:spPr>
        <a:xfrm>
          <a:off x="4226880" y="3096549"/>
          <a:ext cx="170894" cy="17089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6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6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EBD0C94-88ED-4E06-95D4-ACE62463F897}">
      <dsp:nvSpPr>
        <dsp:cNvPr id="0" name=""/>
        <dsp:cNvSpPr/>
      </dsp:nvSpPr>
      <dsp:spPr>
        <a:xfrm>
          <a:off x="4134597" y="405388"/>
          <a:ext cx="170894" cy="17089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2E03DB-714F-4B35-BE3F-11DAFFB3F16C}">
      <dsp:nvSpPr>
        <dsp:cNvPr id="0" name=""/>
        <dsp:cNvSpPr/>
      </dsp:nvSpPr>
      <dsp:spPr>
        <a:xfrm>
          <a:off x="4372140" y="254538"/>
          <a:ext cx="170894" cy="17089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A9D4D2F-25B5-461F-859D-D46D5AEE0F12}">
      <dsp:nvSpPr>
        <dsp:cNvPr id="0" name=""/>
        <dsp:cNvSpPr/>
      </dsp:nvSpPr>
      <dsp:spPr>
        <a:xfrm>
          <a:off x="4609684" y="103689"/>
          <a:ext cx="170894" cy="17089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5BCC83E-BD36-417B-91F4-74CF55A581AF}">
      <dsp:nvSpPr>
        <dsp:cNvPr id="0" name=""/>
        <dsp:cNvSpPr/>
      </dsp:nvSpPr>
      <dsp:spPr>
        <a:xfrm>
          <a:off x="4847228" y="254538"/>
          <a:ext cx="170894" cy="17089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5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A5ED474-D4E5-4887-9DE9-1E016217BCB7}">
      <dsp:nvSpPr>
        <dsp:cNvPr id="0" name=""/>
        <dsp:cNvSpPr/>
      </dsp:nvSpPr>
      <dsp:spPr>
        <a:xfrm>
          <a:off x="5084772" y="405388"/>
          <a:ext cx="170894" cy="17089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6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6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91EBBCE-EF55-4828-9A22-6D5BC02F5256}">
      <dsp:nvSpPr>
        <dsp:cNvPr id="0" name=""/>
        <dsp:cNvSpPr/>
      </dsp:nvSpPr>
      <dsp:spPr>
        <a:xfrm>
          <a:off x="4609684" y="421680"/>
          <a:ext cx="170894" cy="17089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3DE47CA-19DC-4DAB-A979-201B7EEE7B6C}">
      <dsp:nvSpPr>
        <dsp:cNvPr id="0" name=""/>
        <dsp:cNvSpPr/>
      </dsp:nvSpPr>
      <dsp:spPr>
        <a:xfrm>
          <a:off x="4609684" y="740275"/>
          <a:ext cx="170894" cy="17089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2AD12D-8BC4-4A08-81DF-7A22B6517B16}">
      <dsp:nvSpPr>
        <dsp:cNvPr id="0" name=""/>
        <dsp:cNvSpPr/>
      </dsp:nvSpPr>
      <dsp:spPr>
        <a:xfrm>
          <a:off x="3425829" y="4902714"/>
          <a:ext cx="4351042" cy="988368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20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посещение мероприятий стажировочных площадок школ г. Дубна </a:t>
          </a:r>
          <a:endParaRPr lang="ru-RU" sz="1600" b="1" kern="1200" dirty="0" smtClean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семинары, вебинары, мастер - классы)</a:t>
          </a:r>
          <a:endParaRPr lang="ru-RU" sz="1600" b="1" kern="1200" dirty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4077" y="4950962"/>
        <a:ext cx="4254546" cy="891872"/>
      </dsp:txXfrm>
    </dsp:sp>
    <dsp:sp modelId="{EB7CC43C-D374-4DCC-8C75-68C9F318682B}">
      <dsp:nvSpPr>
        <dsp:cNvPr id="0" name=""/>
        <dsp:cNvSpPr/>
      </dsp:nvSpPr>
      <dsp:spPr>
        <a:xfrm>
          <a:off x="295446" y="4248203"/>
          <a:ext cx="1708947" cy="1708826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tint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C5C7804-F3B6-48DF-A49B-0370A369BE3C}">
      <dsp:nvSpPr>
        <dsp:cNvPr id="0" name=""/>
        <dsp:cNvSpPr/>
      </dsp:nvSpPr>
      <dsp:spPr>
        <a:xfrm>
          <a:off x="4817534" y="3116086"/>
          <a:ext cx="3679417" cy="988368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выступление из опыта работы по теме в очном или дистанционном формате</a:t>
          </a:r>
          <a:endParaRPr lang="ru-RU" sz="1600" b="1" kern="1200" dirty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65782" y="3164334"/>
        <a:ext cx="3582921" cy="891872"/>
      </dsp:txXfrm>
    </dsp:sp>
    <dsp:sp modelId="{6917DEB2-6094-4FA7-AD63-C1F3F600D1EA}">
      <dsp:nvSpPr>
        <dsp:cNvPr id="0" name=""/>
        <dsp:cNvSpPr/>
      </dsp:nvSpPr>
      <dsp:spPr>
        <a:xfrm>
          <a:off x="2666611" y="2964773"/>
          <a:ext cx="1708947" cy="1708826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3">
              <a:tint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D81CB2C-82E7-472D-8BD6-CB623AB68303}">
      <dsp:nvSpPr>
        <dsp:cNvPr id="0" name=""/>
        <dsp:cNvSpPr/>
      </dsp:nvSpPr>
      <dsp:spPr>
        <a:xfrm>
          <a:off x="5133690" y="1264225"/>
          <a:ext cx="3450504" cy="98836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20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методического материала по теме стажировочной площадки ОУ - видео лекция</a:t>
          </a:r>
          <a:endParaRPr lang="ru-RU" sz="1600" b="1" kern="1200" dirty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81938" y="1312473"/>
        <a:ext cx="3354008" cy="891872"/>
      </dsp:txXfrm>
    </dsp:sp>
    <dsp:sp modelId="{1633015F-4B25-4472-B7A5-E6C46300D974}">
      <dsp:nvSpPr>
        <dsp:cNvPr id="0" name=""/>
        <dsp:cNvSpPr/>
      </dsp:nvSpPr>
      <dsp:spPr>
        <a:xfrm>
          <a:off x="3171280" y="1110534"/>
          <a:ext cx="1740665" cy="1692353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4">
              <a:tint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375CD-937D-4512-9744-3D148F3DE69C}">
      <dsp:nvSpPr>
        <dsp:cNvPr id="0" name=""/>
        <dsp:cNvSpPr/>
      </dsp:nvSpPr>
      <dsp:spPr>
        <a:xfrm>
          <a:off x="0" y="1069744"/>
          <a:ext cx="8229600" cy="5796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5DC84C-C003-42F3-AFA9-F90685617F0F}">
      <dsp:nvSpPr>
        <dsp:cNvPr id="0" name=""/>
        <dsp:cNvSpPr/>
      </dsp:nvSpPr>
      <dsp:spPr>
        <a:xfrm>
          <a:off x="411480" y="730264"/>
          <a:ext cx="5760720" cy="678960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непрерывная актуализация и расширение профессиональных знаний</a:t>
          </a:r>
          <a:endParaRPr lang="ru-RU" sz="2300" b="1" kern="1200" dirty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624" y="763408"/>
        <a:ext cx="5694432" cy="612672"/>
      </dsp:txXfrm>
    </dsp:sp>
    <dsp:sp modelId="{7375F428-0521-475A-80AB-CEB8B4958B3E}">
      <dsp:nvSpPr>
        <dsp:cNvPr id="0" name=""/>
        <dsp:cNvSpPr/>
      </dsp:nvSpPr>
      <dsp:spPr>
        <a:xfrm>
          <a:off x="0" y="2113024"/>
          <a:ext cx="8229600" cy="5796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7A8AE-2834-4218-8FA7-CAE37EE5E85F}">
      <dsp:nvSpPr>
        <dsp:cNvPr id="0" name=""/>
        <dsp:cNvSpPr/>
      </dsp:nvSpPr>
      <dsp:spPr>
        <a:xfrm>
          <a:off x="411480" y="1773544"/>
          <a:ext cx="5760720" cy="678960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«горизонтальное обучение»</a:t>
          </a:r>
          <a:endParaRPr lang="ru-RU" sz="2300" b="1" kern="120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624" y="1806688"/>
        <a:ext cx="5694432" cy="612672"/>
      </dsp:txXfrm>
    </dsp:sp>
    <dsp:sp modelId="{3905684E-4A09-43EB-ACA2-B05DFB308A7E}">
      <dsp:nvSpPr>
        <dsp:cNvPr id="0" name=""/>
        <dsp:cNvSpPr/>
      </dsp:nvSpPr>
      <dsp:spPr>
        <a:xfrm>
          <a:off x="0" y="3156304"/>
          <a:ext cx="8229600" cy="5796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94E73C-8EE9-4438-97AC-8A0DDBB624EA}">
      <dsp:nvSpPr>
        <dsp:cNvPr id="0" name=""/>
        <dsp:cNvSpPr/>
      </dsp:nvSpPr>
      <dsp:spPr>
        <a:xfrm>
          <a:off x="411480" y="2816824"/>
          <a:ext cx="5760720" cy="678960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популяризация научных достижений</a:t>
          </a:r>
          <a:endParaRPr lang="ru-RU" sz="2300" b="1" kern="1200" dirty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624" y="2849968"/>
        <a:ext cx="5694432" cy="612672"/>
      </dsp:txXfrm>
    </dsp:sp>
    <dsp:sp modelId="{55728C9F-C01E-4822-8DE3-E769ABE45DCC}">
      <dsp:nvSpPr>
        <dsp:cNvPr id="0" name=""/>
        <dsp:cNvSpPr/>
      </dsp:nvSpPr>
      <dsp:spPr>
        <a:xfrm>
          <a:off x="0" y="4199584"/>
          <a:ext cx="8229600" cy="5796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57150-411B-4981-9DAE-94CF1B5A8AB6}">
      <dsp:nvSpPr>
        <dsp:cNvPr id="0" name=""/>
        <dsp:cNvSpPr/>
      </dsp:nvSpPr>
      <dsp:spPr>
        <a:xfrm>
          <a:off x="411480" y="3860104"/>
          <a:ext cx="5760720" cy="678960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методических материалов </a:t>
          </a:r>
          <a:endParaRPr lang="ru-RU" sz="2300" b="1" kern="1200" dirty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624" y="3893248"/>
        <a:ext cx="5694432" cy="612672"/>
      </dsp:txXfrm>
    </dsp:sp>
    <dsp:sp modelId="{E1B0B42B-4490-4D1F-9E19-B9AB40873CDF}">
      <dsp:nvSpPr>
        <dsp:cNvPr id="0" name=""/>
        <dsp:cNvSpPr/>
      </dsp:nvSpPr>
      <dsp:spPr>
        <a:xfrm>
          <a:off x="0" y="5242864"/>
          <a:ext cx="8229600" cy="5796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BB367-C0C6-49BE-8309-9615F725DEB6}">
      <dsp:nvSpPr>
        <dsp:cNvPr id="0" name=""/>
        <dsp:cNvSpPr/>
      </dsp:nvSpPr>
      <dsp:spPr>
        <a:xfrm>
          <a:off x="411480" y="4903384"/>
          <a:ext cx="5760720" cy="678960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активное использование цифровых технологий</a:t>
          </a:r>
          <a:endParaRPr lang="ru-RU" sz="2300" b="1" kern="1200" dirty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624" y="4936528"/>
        <a:ext cx="5694432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3775318"/>
            <a:ext cx="6858000" cy="102947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Из опыта работы стажировочной площадки</a:t>
            </a:r>
            <a:b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Первой школы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убны 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99592" y="5196458"/>
            <a:ext cx="7344816" cy="68081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3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Биканова </a:t>
            </a:r>
            <a:r>
              <a:rPr lang="ru-RU" sz="13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Викторовна, </a:t>
            </a:r>
            <a:r>
              <a:rPr lang="ru-RU" sz="13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</a:t>
            </a:r>
            <a:r>
              <a:rPr lang="ru-RU" sz="13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3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 – воспитательной </a:t>
            </a:r>
            <a:r>
              <a:rPr lang="ru-RU" sz="13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работе.</a:t>
            </a:r>
          </a:p>
          <a:p>
            <a:pPr>
              <a:spcBef>
                <a:spcPts val="0"/>
              </a:spcBef>
            </a:pPr>
            <a:r>
              <a:rPr lang="ru-RU" sz="13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Прудникова Елена Анатольевна,</a:t>
            </a:r>
            <a:r>
              <a:rPr lang="ru-RU" sz="13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заместитель директора </a:t>
            </a:r>
            <a:r>
              <a:rPr lang="ru-RU" sz="13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воспитательной </a:t>
            </a:r>
            <a:r>
              <a:rPr lang="ru-RU" sz="13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работе.</a:t>
            </a:r>
          </a:p>
          <a:p>
            <a:pPr>
              <a:spcBef>
                <a:spcPts val="0"/>
              </a:spcBef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05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051720" y="6004705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Дубна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МБОУ СОШ №1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24.03.2021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132856"/>
            <a:ext cx="9108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Баркемп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«Функциональная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грамотность как идея</a:t>
            </a:r>
          </a:p>
          <a:p>
            <a:pPr algn="ctr">
              <a:spcBef>
                <a:spcPct val="0"/>
              </a:spcBef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трансформации школы.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Сочетание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традиций и инноваций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115616" y="260648"/>
            <a:ext cx="7272808" cy="1729040"/>
            <a:chOff x="3419872" y="0"/>
            <a:chExt cx="4968552" cy="115636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3625" t="47520" r="11500" b="32248"/>
            <a:stretch>
              <a:fillRect/>
            </a:stretch>
          </p:blipFill>
          <p:spPr bwMode="auto">
            <a:xfrm>
              <a:off x="3419872" y="1"/>
              <a:ext cx="1512168" cy="11563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4" descr="http://sch1.goruno-dubna.ru/wp-content/uploads/2015/09/MG_7376-e144260373397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70888" y="0"/>
              <a:ext cx="1717536" cy="10527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2" descr="http://www.encyclopediacities.ru/images/dubna_42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4048" y="49459"/>
              <a:ext cx="1616968" cy="10752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Желаем </a:t>
            </a:r>
            <a:r>
              <a:rPr lang="ru-RU" sz="4800" dirty="0" smtClean="0"/>
              <a:t>успеха!</a:t>
            </a:r>
            <a:endParaRPr lang="ru-RU" sz="4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54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Функциональная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 грамотность </a:t>
            </a:r>
            <a:endParaRPr lang="ru-RU" sz="4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5266928" cy="386598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свободно использовать навыки и умения чтения и письма для получения информации из текста, то есть для его понимания, компрессии,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трансформации (чтение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для передачи такой информации в реальном общении (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письмо)</a:t>
            </a:r>
            <a:endParaRPr lang="ru-RU" sz="18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123" t="23412" r="35691" b="32395"/>
          <a:stretch/>
        </p:blipFill>
        <p:spPr>
          <a:xfrm>
            <a:off x="5868144" y="1988840"/>
            <a:ext cx="3096344" cy="2549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83569" y="4686235"/>
            <a:ext cx="8163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практика работы с текстом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>
              <a:spcBef>
                <a:spcPts val="0"/>
              </a:spcBef>
              <a:buClr>
                <a:schemeClr val="accent1">
                  <a:lumMod val="50000"/>
                </a:schemeClr>
              </a:buClr>
            </a:pPr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учёба для жизни»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3573016"/>
            <a:ext cx="7416824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2339752" y="44624"/>
            <a:ext cx="4752528" cy="1268760"/>
            <a:chOff x="3419872" y="0"/>
            <a:chExt cx="4968552" cy="115636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3625" t="47520" r="11500" b="32248"/>
            <a:stretch>
              <a:fillRect/>
            </a:stretch>
          </p:blipFill>
          <p:spPr bwMode="auto">
            <a:xfrm>
              <a:off x="3419872" y="1"/>
              <a:ext cx="1512168" cy="11563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4" descr="http://sch1.goruno-dubna.ru/wp-content/uploads/2015/09/MG_7376-e144260373397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70888" y="0"/>
              <a:ext cx="1717536" cy="10527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2" descr="http://www.encyclopediacities.ru/images/dubna_42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4048" y="49459"/>
              <a:ext cx="1616968" cy="10752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4" name="Прямоугольник 3"/>
          <p:cNvSpPr/>
          <p:nvPr/>
        </p:nvSpPr>
        <p:spPr>
          <a:xfrm>
            <a:off x="323528" y="1628800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и результаты образования по ФГОС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дополняют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друга. В этом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системно-деятельностный подход к образованию.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Пересечения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 и федерального государственного образовательного стандарта необходимо учитывать при реализации образовательного процесса.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83688500"/>
              </p:ext>
            </p:extLst>
          </p:nvPr>
        </p:nvGraphicFramePr>
        <p:xfrm>
          <a:off x="1115616" y="3651314"/>
          <a:ext cx="6912768" cy="2585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63688" y="630932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ПРОЦЕСС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08504" cy="864096"/>
          </a:xfrm>
        </p:spPr>
        <p:txBody>
          <a:bodyPr>
            <a:noAutofit/>
          </a:bodyPr>
          <a:lstStyle/>
          <a:p>
            <a:pPr algn="ctr"/>
            <a:r>
              <a:rPr lang="ru-RU" sz="2100" b="1" dirty="0" smtClean="0"/>
              <a:t>Формы </a:t>
            </a:r>
            <a:r>
              <a:rPr lang="ru-RU" sz="2100" b="1" dirty="0" smtClean="0"/>
              <a:t>работы в рамках </a:t>
            </a:r>
            <a:r>
              <a:rPr lang="ru-RU" sz="2100" b="1" dirty="0" smtClean="0"/>
              <a:t>Регионального проекта </a:t>
            </a:r>
            <a:r>
              <a:rPr lang="ru-RU" sz="2100" b="1" dirty="0"/>
              <a:t>«Функциональная грамотность как основа качества образовательных результатов</a:t>
            </a:r>
            <a:r>
              <a:rPr lang="ru-RU" sz="2100" b="1" dirty="0" smtClean="0"/>
              <a:t>»</a:t>
            </a:r>
            <a:endParaRPr lang="ru-RU" sz="21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11384528"/>
              </p:ext>
            </p:extLst>
          </p:nvPr>
        </p:nvGraphicFramePr>
        <p:xfrm>
          <a:off x="107504" y="864096"/>
          <a:ext cx="8640960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7"/>
          <a:srcRect l="25500" t="49077" r="64000" b="35368"/>
          <a:stretch/>
        </p:blipFill>
        <p:spPr>
          <a:xfrm>
            <a:off x="395536" y="5062709"/>
            <a:ext cx="1720622" cy="16786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s://free-png.ru/wp-content/uploads/2020/11/20190402_181338-29b0fbd4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8" r="26318"/>
          <a:stretch/>
        </p:blipFill>
        <p:spPr bwMode="auto">
          <a:xfrm>
            <a:off x="3534643" y="2100940"/>
            <a:ext cx="1253381" cy="147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8"/>
          <p:cNvPicPr>
            <a:picLocks noChangeAspect="1"/>
          </p:cNvPicPr>
          <p:nvPr/>
        </p:nvPicPr>
        <p:blipFill rotWithShape="1">
          <a:blip r:embed="rId9"/>
          <a:srcRect l="27251" t="27300" r="42125" b="36924"/>
          <a:stretch/>
        </p:blipFill>
        <p:spPr>
          <a:xfrm>
            <a:off x="2843808" y="4129948"/>
            <a:ext cx="1590754" cy="1171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489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835696" y="1579240"/>
            <a:ext cx="7148046" cy="9136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Тема 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стажировочной площадки МБОУ СОШ №1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«Организация </a:t>
            </a:r>
            <a:r>
              <a:rPr lang="ru-RU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учебно-воспитательной работы со школьниками </a:t>
            </a:r>
            <a:endParaRPr lang="ru-RU" sz="24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 </a:t>
            </a:r>
            <a:r>
              <a:rPr lang="ru-RU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развитию навыков XXI </a:t>
            </a:r>
            <a:r>
              <a:rPr lang="ru-RU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века»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7" y="1582343"/>
            <a:ext cx="1584176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651" y="3717032"/>
            <a:ext cx="6864698" cy="2288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67545" y="262389"/>
            <a:ext cx="82809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«Функциональная грамотность как основа качества образовательных результатов»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04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268760"/>
            <a:ext cx="8704967" cy="48965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Формат методических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материалов –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ВИДЕО-ЛЕКЦИЯ</a:t>
            </a:r>
            <a:endParaRPr lang="ru-RU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609" y="2852937"/>
            <a:ext cx="7081835" cy="3983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6152"/>
            <a:ext cx="4506253" cy="99060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Технология создания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видео-лекции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572000" y="89520"/>
            <a:ext cx="4536504" cy="963216"/>
            <a:chOff x="3419872" y="0"/>
            <a:chExt cx="4968552" cy="115636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3625" t="47520" r="11500" b="32248"/>
            <a:stretch>
              <a:fillRect/>
            </a:stretch>
          </p:blipFill>
          <p:spPr bwMode="auto">
            <a:xfrm>
              <a:off x="3419872" y="1"/>
              <a:ext cx="1512168" cy="11563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 descr="http://sch1.goruno-dubna.ru/wp-content/uploads/2015/09/MG_7376-e144260373397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70888" y="0"/>
              <a:ext cx="1717536" cy="10527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074" name="Picture 2" descr="http://www.encyclopediacities.ru/images/dubna_42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4048" y="49459"/>
              <a:ext cx="1616968" cy="10752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презентации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необходимой методической разработки;</a:t>
            </a:r>
          </a:p>
          <a:p>
            <a:pPr lvl="0" algn="just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апуск конференции, на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платформе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видео-лекции;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записанного видеофайла, например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Movie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Maker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загрузка готовой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 –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лекции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гугл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диск;</a:t>
            </a:r>
          </a:p>
          <a:p>
            <a:pPr lvl="0" algn="just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ссылки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43508" y="1916832"/>
            <a:ext cx="8820980" cy="91365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Тема 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стажировочной площадки МБОУ СОШ №1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«Организация </a:t>
            </a:r>
            <a:r>
              <a:rPr lang="ru-RU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учебно-воспитательной работы со школьниками по развитию навыков XXI </a:t>
            </a:r>
            <a:r>
              <a:rPr lang="ru-RU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века»</a:t>
            </a:r>
          </a:p>
          <a:p>
            <a:pPr marL="0" indent="0" algn="ctr">
              <a:buNone/>
            </a:pPr>
            <a:endParaRPr lang="ru-RU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12141"/>
              </p:ext>
            </p:extLst>
          </p:nvPr>
        </p:nvGraphicFramePr>
        <p:xfrm>
          <a:off x="143508" y="2994996"/>
          <a:ext cx="8892988" cy="3746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1950">
                  <a:extLst>
                    <a:ext uri="{9D8B030D-6E8A-4147-A177-3AD203B41FA5}">
                      <a16:colId xmlns:a16="http://schemas.microsoft.com/office/drawing/2014/main" val="775913145"/>
                    </a:ext>
                  </a:extLst>
                </a:gridCol>
                <a:gridCol w="5091074">
                  <a:extLst>
                    <a:ext uri="{9D8B030D-6E8A-4147-A177-3AD203B41FA5}">
                      <a16:colId xmlns:a16="http://schemas.microsoft.com/office/drawing/2014/main" val="2306706424"/>
                    </a:ext>
                  </a:extLst>
                </a:gridCol>
                <a:gridCol w="919964">
                  <a:extLst>
                    <a:ext uri="{9D8B030D-6E8A-4147-A177-3AD203B41FA5}">
                      <a16:colId xmlns:a16="http://schemas.microsoft.com/office/drawing/2014/main" val="2522198978"/>
                    </a:ext>
                  </a:extLst>
                </a:gridCol>
              </a:tblGrid>
              <a:tr h="289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 учителя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Тема, форма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840666"/>
                  </a:ext>
                </a:extLst>
              </a:tr>
              <a:tr h="8132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Биканова Наталья Викторовна, учитель биологии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3725" algn="l"/>
                        </a:tabLst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«Внеурочная деятельность младших школьников. Экологический клуб «Почемучки» как одна из форм развития «гибких навыков».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Видео-лекция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2379094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Прудникова Елена Анатольевна, заместитель директора по воспитательной работе 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«Реализация общешкольных социальных проектов в новых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форматах».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Видео-лекция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9372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февраль 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4550606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Биканова Наталья Викторовна, учитель биологии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«Контрольная на лист» как эффективная форма формирования естественно – научных компетенций у учащихся 5-6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классов.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Видео-лекция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941069"/>
                  </a:ext>
                </a:extLst>
              </a:tr>
              <a:tr h="9041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Барляева Анастасия Андреевна, учитель начальных классов 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«Техника «Оригами» - для развития технического творчества у младших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школьников».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Видео-лекция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6874781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6632"/>
            <a:ext cx="1584176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116632"/>
            <a:ext cx="4704458" cy="1568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975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8167" y="332656"/>
            <a:ext cx="3960440" cy="39628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Результаты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38811895"/>
              </p:ext>
            </p:extLst>
          </p:nvPr>
        </p:nvGraphicFramePr>
        <p:xfrm>
          <a:off x="302840" y="404664"/>
          <a:ext cx="8229600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w0.pngwave.com/png/522/471/educational-technology-distance-education-microscope-and-electronic-technology-png-clip-ar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168" y="0"/>
            <a:ext cx="2503833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28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461</TotalTime>
  <Words>425</Words>
  <Application>Microsoft Office PowerPoint</Application>
  <PresentationFormat>Экран (4:3)</PresentationFormat>
  <Paragraphs>63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Bookman Old Style</vt:lpstr>
      <vt:lpstr>Calibri</vt:lpstr>
      <vt:lpstr>Cambria</vt:lpstr>
      <vt:lpstr>Gill Sans MT</vt:lpstr>
      <vt:lpstr>Times New Roman</vt:lpstr>
      <vt:lpstr>Wingdings</vt:lpstr>
      <vt:lpstr>Wingdings 3</vt:lpstr>
      <vt:lpstr>Начальная</vt:lpstr>
      <vt:lpstr>Из опыта работы стажировочной площадки Первой школы Дубны </vt:lpstr>
      <vt:lpstr>Функциональная грамотность </vt:lpstr>
      <vt:lpstr>Презентация PowerPoint</vt:lpstr>
      <vt:lpstr>Формы работы в рамках Регионального проекта «Функциональная грамотность как основа качества образовательных результатов»</vt:lpstr>
      <vt:lpstr>Презентация PowerPoint</vt:lpstr>
      <vt:lpstr>Формат методических материалов – ВИДЕО-ЛЕКЦИЯ</vt:lpstr>
      <vt:lpstr>Технология создания  видео-лекции </vt:lpstr>
      <vt:lpstr>Презентация PowerPoint</vt:lpstr>
      <vt:lpstr>Результаты</vt:lpstr>
      <vt:lpstr>Желаем успеха!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IB</cp:lastModifiedBy>
  <cp:revision>32</cp:revision>
  <dcterms:created xsi:type="dcterms:W3CDTF">2021-03-01T13:33:41Z</dcterms:created>
  <dcterms:modified xsi:type="dcterms:W3CDTF">2021-03-22T13:11:13Z</dcterms:modified>
</cp:coreProperties>
</file>