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BD2ED6-D752-483D-B99E-7CB0F40AD83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B598E-BCA2-43C5-A9B9-AD2BD347BD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Цель  урока: Укрепление здоровья, развитие творческого потенциала и социальной адаптации детей  в обществе посредством физкультурно-оздоровительных занятий.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632848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1.Воспитательная: воспитание личностных качеств – самостоятельность, упорство к достижению целей. Формирование эстетики движения, умение двигаться под музыку, приносить эмоциональную удовлетворенность, развивать вкус, совершенствовать духовный мир человека.</a:t>
            </a:r>
          </a:p>
          <a:p>
            <a:r>
              <a:rPr lang="ru-RU" dirty="0" smtClean="0"/>
              <a:t>2. Образовательная: развитие основных двигательных качеств.</a:t>
            </a:r>
          </a:p>
          <a:p>
            <a:r>
              <a:rPr lang="ru-RU" dirty="0" smtClean="0"/>
              <a:t>3. Оздоровительная: .укрепление опорно-двигательного аппарата, укрепление работы всех систем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9256" cy="22322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 образовательного процесса (15 мин)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1.Сообщение  задач  урока. Знакомство  с  темой  и  планом  урока.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2.Разминка : по кругу (беговая)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Перестроение  в  4 шеренги.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4.ОРУ на  месте.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Комплекс  разминки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384487" cy="2160314"/>
          </a:xfrm>
        </p:spPr>
      </p:pic>
      <p:pic>
        <p:nvPicPr>
          <p:cNvPr id="6" name="Рисунок 5" descr="IMG_1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4644008" y="1412776"/>
            <a:ext cx="3552665" cy="2232248"/>
          </a:xfrm>
          <a:prstGeom prst="rect">
            <a:avLst/>
          </a:prstGeom>
        </p:spPr>
      </p:pic>
      <p:pic>
        <p:nvPicPr>
          <p:cNvPr id="7" name="Рисунок 6" descr="IMG_1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221088"/>
            <a:ext cx="374441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787208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1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348372" cy="2232248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 этап образовательного процесса (25мин)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1.Перестроение в  колонну по  четыре.  Основные  базовые  шаги с  различным  положением  рук  и головы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Деление  на  группы  по  выбору занимающихся.  Повторение  составленных ранее  мини  композиций  из  выученных  шагов   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 Просмотр  композиций  и их оценка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1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643182"/>
            <a:ext cx="3384376" cy="2430270"/>
          </a:xfrm>
          <a:prstGeom prst="rect">
            <a:avLst/>
          </a:prstGeom>
        </p:spPr>
      </p:pic>
      <p:pic>
        <p:nvPicPr>
          <p:cNvPr id="9" name="Рисунок 8" descr="IMG_1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286256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Заключительный этап образовательного процесса (5мин)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1.упражнения  на  растягивание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431943" cy="2573957"/>
          </a:xfrm>
        </p:spPr>
      </p:pic>
      <p:pic>
        <p:nvPicPr>
          <p:cNvPr id="5" name="Рисунок 4" descr="IMG_1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384376" cy="2256251"/>
          </a:xfrm>
          <a:prstGeom prst="rect">
            <a:avLst/>
          </a:prstGeom>
        </p:spPr>
      </p:pic>
      <p:pic>
        <p:nvPicPr>
          <p:cNvPr id="6" name="Рисунок 5" descr="IMG_1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645024"/>
            <a:ext cx="432048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105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Цель  урока: Укрепление здоровья, развитие творческого потенциала и социальной адаптации детей  в обществе посредством физкультурно-оздоровительных занятий.  </vt:lpstr>
      <vt:lpstr>Подготовительный этап образовательного процесса (15 мин) 1.Сообщение  задач  урока. Знакомство  с  темой  и  планом  урока. 2.Разминка : по кругу (беговая) 3. Перестроение  в  4 шеренги. 4.ОРУ на  месте. 5. Комплекс  разминки</vt:lpstr>
      <vt:lpstr>     </vt:lpstr>
      <vt:lpstr>Заключительный этап образовательного процесса (5мин) 1.упражнения  на  растягивание</vt:lpstr>
      <vt:lpstr>СПАСИБО ЗА ВНИМАНИЕ!!!!!!!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 урока: Укрепление здоровья, развитие творческого потенциала и социальной адаптации детей  в обществе посредством физкультурно-оздоровительных занятий.</dc:title>
  <dc:creator>1</dc:creator>
  <cp:lastModifiedBy>Windows User</cp:lastModifiedBy>
  <cp:revision>8</cp:revision>
  <dcterms:created xsi:type="dcterms:W3CDTF">2014-12-01T18:22:15Z</dcterms:created>
  <dcterms:modified xsi:type="dcterms:W3CDTF">2021-09-07T19:30:01Z</dcterms:modified>
</cp:coreProperties>
</file>