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0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472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53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57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89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90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141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91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88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81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1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3B3F5-DF02-467D-9DC5-33835E94106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3238-DA1B-4FF4-8AB3-DF18B837C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3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375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8258" y="2087122"/>
            <a:ext cx="3552825" cy="47504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0335" y="3096020"/>
            <a:ext cx="485775" cy="438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7241" y="4462349"/>
            <a:ext cx="485775" cy="438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3485" y="4508787"/>
            <a:ext cx="438150" cy="381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39792" y="3322345"/>
            <a:ext cx="438150" cy="381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0363" y="4100893"/>
            <a:ext cx="438150" cy="381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49811" y="3880162"/>
            <a:ext cx="2429214" cy="26768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97838" y="3807284"/>
            <a:ext cx="2429214" cy="26768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343494"/>
            <a:ext cx="12192000" cy="5715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612288" y="1241304"/>
            <a:ext cx="533474" cy="97168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25117" y="2595159"/>
            <a:ext cx="533474" cy="97168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223" y="3854455"/>
            <a:ext cx="533474" cy="97168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590701" y="3812870"/>
            <a:ext cx="533474" cy="9716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67023" y="496389"/>
            <a:ext cx="5782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  Новым годом       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5886" y="6139543"/>
            <a:ext cx="223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Бахарев Илья 5А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019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17 0.05694 C 0.31211 0.05694 0.39987 0.06597 0.39987 0.07755 C 0.39987 0.08889 0.31211 0.09815 0.20417 0.09815 C 0.09583 0.09815 0.00846 0.08889 0.00846 0.07755 C 0.00846 0.06597 0.09583 0.05694 0.20417 0.05694 Z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bakharev</dc:creator>
  <cp:lastModifiedBy>home-pc</cp:lastModifiedBy>
  <cp:revision>9</cp:revision>
  <dcterms:created xsi:type="dcterms:W3CDTF">2021-12-03T10:59:07Z</dcterms:created>
  <dcterms:modified xsi:type="dcterms:W3CDTF">2021-12-17T14:24:39Z</dcterms:modified>
</cp:coreProperties>
</file>