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116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F7AB-60E9-4839-9E85-945292B391F4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2C32-85BC-474F-AD7B-059DA4E5FF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7466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F7AB-60E9-4839-9E85-945292B391F4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2C32-85BC-474F-AD7B-059DA4E5FF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808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F7AB-60E9-4839-9E85-945292B391F4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2C32-85BC-474F-AD7B-059DA4E5FF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308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F7AB-60E9-4839-9E85-945292B391F4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2C32-85BC-474F-AD7B-059DA4E5FF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0620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F7AB-60E9-4839-9E85-945292B391F4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2C32-85BC-474F-AD7B-059DA4E5FF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5076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F7AB-60E9-4839-9E85-945292B391F4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2C32-85BC-474F-AD7B-059DA4E5FF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561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F7AB-60E9-4839-9E85-945292B391F4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2C32-85BC-474F-AD7B-059DA4E5FF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778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F7AB-60E9-4839-9E85-945292B391F4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2C32-85BC-474F-AD7B-059DA4E5FF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0249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F7AB-60E9-4839-9E85-945292B391F4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2C32-85BC-474F-AD7B-059DA4E5FF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7663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F7AB-60E9-4839-9E85-945292B391F4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2C32-85BC-474F-AD7B-059DA4E5FF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58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6F7AB-60E9-4839-9E85-945292B391F4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82C32-85BC-474F-AD7B-059DA4E5FF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3834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6F7AB-60E9-4839-9E85-945292B391F4}" type="datetimeFigureOut">
              <a:rPr lang="ru-RU" smtClean="0"/>
              <a:pPr/>
              <a:t>17.12.2021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82C32-85BC-474F-AD7B-059DA4E5FF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050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25376" y="0"/>
            <a:ext cx="12317376" cy="690251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/>
          <a:srcRect l="20101" t="6444" r="14606" b="8254"/>
          <a:stretch/>
        </p:blipFill>
        <p:spPr>
          <a:xfrm>
            <a:off x="4267560" y="1719307"/>
            <a:ext cx="1592400" cy="322944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621" y="4821927"/>
            <a:ext cx="3609975" cy="16668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96821" y="4927945"/>
            <a:ext cx="3609975" cy="16668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/>
          <a:srcRect t="15217"/>
          <a:stretch/>
        </p:blipFill>
        <p:spPr>
          <a:xfrm>
            <a:off x="3991596" y="5075583"/>
            <a:ext cx="3609975" cy="141321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47762" y="1028700"/>
            <a:ext cx="1219200" cy="1143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892208" y="1814672"/>
            <a:ext cx="556592" cy="52180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023682" y="3135460"/>
            <a:ext cx="838200" cy="82867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9944473">
            <a:off x="2152033" y="3309395"/>
            <a:ext cx="838200" cy="82867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6381511">
            <a:off x="6868689" y="779141"/>
            <a:ext cx="838200" cy="82867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857625" y="1160999"/>
            <a:ext cx="3028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С НОВЫМ ГОДОМ!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305775" y="5909747"/>
            <a:ext cx="2437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Баранов </a:t>
            </a:r>
            <a:r>
              <a:rPr lang="ru-RU" dirty="0"/>
              <a:t>И</a:t>
            </a:r>
            <a:r>
              <a:rPr lang="ru-RU" dirty="0" smtClean="0"/>
              <a:t>ван 5 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7441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5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2" presetClass="emph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</Words>
  <Application>Microsoft Office PowerPoint</Application>
  <PresentationFormat>Произвольный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home-pc</cp:lastModifiedBy>
  <cp:revision>9</cp:revision>
  <dcterms:created xsi:type="dcterms:W3CDTF">2021-12-17T11:44:13Z</dcterms:created>
  <dcterms:modified xsi:type="dcterms:W3CDTF">2021-12-17T14:27:31Z</dcterms:modified>
</cp:coreProperties>
</file>