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60" r:id="rId2"/>
    <p:sldId id="259" r:id="rId3"/>
    <p:sldId id="261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918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63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413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2825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19834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4573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059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3634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006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978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593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459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515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422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745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29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495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598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4C2BE5C-BA8C-4F8D-A8C6-7E0BAC92264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93E5E-4333-4E77-904C-03B19FCE4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41743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54955" y="495300"/>
            <a:ext cx="8825658" cy="3329581"/>
          </a:xfrm>
        </p:spPr>
        <p:txBody>
          <a:bodyPr/>
          <a:lstStyle/>
          <a:p>
            <a:pPr algn="ctr"/>
            <a:r>
              <a:rPr lang="ru-RU" dirty="0" smtClean="0"/>
              <a:t>Поздравление с Новым годом.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622305" y="5729880"/>
            <a:ext cx="8825658" cy="8614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От </a:t>
            </a:r>
            <a:r>
              <a:rPr lang="ru-RU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баржиной</a:t>
            </a:r>
            <a:r>
              <a:rPr lang="ru-RU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ольги</a:t>
            </a:r>
            <a:r>
              <a:rPr lang="ru-RU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5а</a:t>
            </a:r>
            <a:endParaRPr lang="ru-RU" sz="32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433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39291"/>
            <a:ext cx="12192000" cy="691308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24664" y="911904"/>
            <a:ext cx="3112861" cy="495057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08133" y="1674358"/>
            <a:ext cx="295275" cy="2000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3408" y="1774370"/>
            <a:ext cx="295275" cy="200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3197" y="1974395"/>
            <a:ext cx="295275" cy="200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79443" y="2365526"/>
            <a:ext cx="285750" cy="1905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03670" y="2460776"/>
            <a:ext cx="285750" cy="1905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27897" y="2604552"/>
            <a:ext cx="285750" cy="1905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69133" y="2795052"/>
            <a:ext cx="285750" cy="1905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10369" y="2951988"/>
            <a:ext cx="285750" cy="1905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619" y="3204174"/>
            <a:ext cx="285750" cy="1905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21533" y="3448050"/>
            <a:ext cx="266700" cy="1619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94134" y="3604989"/>
            <a:ext cx="266700" cy="16192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4503" y="3719963"/>
            <a:ext cx="266700" cy="16192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94872" y="3834937"/>
            <a:ext cx="266700" cy="16192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61572" y="3996862"/>
            <a:ext cx="266700" cy="16192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24837" y="2937474"/>
            <a:ext cx="342900" cy="36195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24550" y="3248025"/>
            <a:ext cx="342900" cy="36195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50083" y="4133512"/>
            <a:ext cx="342900" cy="36195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27965" y="1899974"/>
            <a:ext cx="342900" cy="36195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03408" y="622751"/>
            <a:ext cx="676275" cy="54292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54883" y="3142488"/>
            <a:ext cx="152400" cy="16192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60332" y="1999986"/>
            <a:ext cx="152400" cy="16192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75497" y="3836917"/>
            <a:ext cx="152400" cy="161925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974222" y="2795052"/>
            <a:ext cx="152400" cy="161925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368357" y="4340887"/>
            <a:ext cx="152400" cy="161925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846009" y="4187674"/>
            <a:ext cx="171450" cy="22860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279468" y="2743586"/>
            <a:ext cx="171450" cy="22860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65320" y="2280702"/>
            <a:ext cx="171450" cy="2286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825935" y="1408340"/>
            <a:ext cx="171450" cy="22860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5083995" flipV="1">
            <a:off x="2122930" y="5937379"/>
            <a:ext cx="1056288" cy="1232092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04516" y="6229383"/>
            <a:ext cx="561975" cy="818957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146722" y="5051722"/>
            <a:ext cx="638175" cy="621485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827064" y="4912202"/>
            <a:ext cx="875914" cy="863864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609825" y="5238746"/>
            <a:ext cx="561975" cy="55245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93512" y="-444089"/>
            <a:ext cx="371475" cy="276225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772824" y="-606844"/>
            <a:ext cx="371475" cy="276225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808444" y="-524854"/>
            <a:ext cx="371475" cy="276225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988601" y="-351794"/>
            <a:ext cx="371475" cy="276225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349195" y="-460576"/>
            <a:ext cx="371475" cy="276225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13146" y="-395433"/>
            <a:ext cx="371475" cy="276225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1261899" y="-364922"/>
            <a:ext cx="371475" cy="276225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228949" y="-351794"/>
            <a:ext cx="371475" cy="2762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263043" y="-368274"/>
            <a:ext cx="371475" cy="276225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405416" y="-305976"/>
            <a:ext cx="371475" cy="276225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745996" y="-339717"/>
            <a:ext cx="371475" cy="276225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898754" y="-395432"/>
            <a:ext cx="371475" cy="276225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714160" y="-395431"/>
            <a:ext cx="371475" cy="276225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9370419" y="-401868"/>
            <a:ext cx="371475" cy="276225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213972" y="-368273"/>
            <a:ext cx="371475" cy="276225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372881" y="-351625"/>
            <a:ext cx="371475" cy="276225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0213560" y="-391527"/>
            <a:ext cx="371475" cy="276225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002920" y="-384430"/>
            <a:ext cx="371475" cy="276225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8594661" y="1694918"/>
            <a:ext cx="1119301" cy="933986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267583" y="1494214"/>
            <a:ext cx="1212005" cy="1011342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508866" y="3592630"/>
            <a:ext cx="1106546" cy="923343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-186605" y="5390866"/>
            <a:ext cx="3093578" cy="1803495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2972272" y="5686944"/>
            <a:ext cx="2604854" cy="1676128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 rot="21414278">
            <a:off x="9572276" y="5630529"/>
            <a:ext cx="2581275" cy="1493861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619076" y="5915529"/>
            <a:ext cx="2581275" cy="95250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421533" y="5634186"/>
            <a:ext cx="2769967" cy="142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382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81481E-6 L -0.03971 0.4062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2" y="2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93889E-18 L -0.04297 0.8294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8" y="4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0.04636 1.1745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8" y="5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0.04699 L -0.13463 0.4546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2" y="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-0.82847 L 0.07383 0.3108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" y="5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87 -0.59792 L -0.05026 0.6194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" y="6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-0.01914 1.2094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4" y="6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206 -0.0581 L 0.44089 0.4132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5" y="2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0671 L 0.49674 1.1513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1" y="5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924 -0.00694 L 0.51614 1.071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9" y="5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1.48148E-6 L 0.11471 1.1034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29" y="5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25 -0.45162 L 0.22279 0.63472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" y="5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6.93889E-18 L 0.07435 0.74745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1" y="3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7 L 0.04662 1.13773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1" y="5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05351 1.15903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9" y="5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42" presetClass="path" presetSubtype="0" accel="50000" decel="5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29167E-6 -6.93889E-18 L 0.03086 1.13449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6" y="5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250"/>
                            </p:stCondLst>
                            <p:childTnLst>
                              <p:par>
                                <p:cTn id="5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02369 1.20093 " pathEditMode="relative" rAng="0" ptsTypes="AA">
                                      <p:cBhvr>
                                        <p:cTn id="54" dur="1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5" y="6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750"/>
                            </p:stCondLst>
                            <p:childTnLst>
                              <p:par>
                                <p:cTn id="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92 -0.53264 L 0.04362 0.63426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5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750"/>
                            </p:stCondLst>
                            <p:childTnLst>
                              <p:par>
                                <p:cTn id="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219 -0.76921 L -0.2875 0.36574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6" y="5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75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25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7389" y="982177"/>
            <a:ext cx="6096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cs typeface="Arabic Typesetting" panose="03020402040406030203" pitchFamily="66" charset="-78"/>
              </a:rPr>
              <a:t>С Новым годом поздравляю</a:t>
            </a:r>
            <a: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cs typeface="Arabic Typesetting" panose="03020402040406030203" pitchFamily="66" charset="-78"/>
              </a:rPr>
              <a:t/>
            </a:r>
            <a:b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cs typeface="Arabic Typesetting" panose="03020402040406030203" pitchFamily="66" charset="-78"/>
              </a:rPr>
            </a:br>
            <a: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cs typeface="Arabic Typesetting" panose="03020402040406030203" pitchFamily="66" charset="-78"/>
              </a:rPr>
              <a:t>И от всей души желаю</a:t>
            </a:r>
            <a: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cs typeface="Arabic Typesetting" panose="03020402040406030203" pitchFamily="66" charset="-78"/>
              </a:rPr>
              <a:t/>
            </a:r>
            <a:b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cs typeface="Arabic Typesetting" panose="03020402040406030203" pitchFamily="66" charset="-78"/>
              </a:rPr>
            </a:br>
            <a: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cs typeface="Arabic Typesetting" panose="03020402040406030203" pitchFamily="66" charset="-78"/>
              </a:rPr>
              <a:t>Веселиться и смеяться,</a:t>
            </a:r>
            <a: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cs typeface="Arabic Typesetting" panose="03020402040406030203" pitchFamily="66" charset="-78"/>
              </a:rPr>
              <a:t/>
            </a:r>
            <a:b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cs typeface="Arabic Typesetting" panose="03020402040406030203" pitchFamily="66" charset="-78"/>
              </a:rPr>
            </a:br>
            <a: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cs typeface="Arabic Typesetting" panose="03020402040406030203" pitchFamily="66" charset="-78"/>
              </a:rPr>
              <a:t>Ни на что не обижаться,</a:t>
            </a:r>
            <a: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cs typeface="Arabic Typesetting" panose="03020402040406030203" pitchFamily="66" charset="-78"/>
              </a:rPr>
              <a:t/>
            </a:r>
            <a:b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cs typeface="Arabic Typesetting" panose="03020402040406030203" pitchFamily="66" charset="-78"/>
              </a:rPr>
            </a:br>
            <a: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cs typeface="Arabic Typesetting" panose="03020402040406030203" pitchFamily="66" charset="-78"/>
              </a:rPr>
              <a:t>Жить легко и без забот</a:t>
            </a:r>
            <a: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cs typeface="Arabic Typesetting" panose="03020402040406030203" pitchFamily="66" charset="-78"/>
              </a:rPr>
              <a:t/>
            </a:r>
            <a:b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cs typeface="Arabic Typesetting" panose="03020402040406030203" pitchFamily="66" charset="-78"/>
              </a:rPr>
            </a:br>
            <a: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cs typeface="Arabic Typesetting" panose="03020402040406030203" pitchFamily="66" charset="-78"/>
              </a:rPr>
              <a:t>Весь грядущий новый год</a:t>
            </a:r>
            <a:r>
              <a:rPr lang="ru-RU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cs typeface="Arabic Typesetting" panose="03020402040406030203" pitchFamily="66" charset="-78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7389" y="454316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С Новым </a:t>
            </a:r>
            <a:r>
              <a:rPr lang="ru-RU" sz="4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годом !!!</a:t>
            </a:r>
            <a:endParaRPr lang="ru-RU" sz="4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03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87</TotalTime>
  <Words>17</Words>
  <Application>Microsoft Office PowerPoint</Application>
  <PresentationFormat>Произвольный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Ион</vt:lpstr>
      <vt:lpstr>Поздравление с Новым годом.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home-pc</cp:lastModifiedBy>
  <cp:revision>11</cp:revision>
  <dcterms:created xsi:type="dcterms:W3CDTF">2021-12-03T11:01:35Z</dcterms:created>
  <dcterms:modified xsi:type="dcterms:W3CDTF">2021-12-17T14:26:45Z</dcterms:modified>
</cp:coreProperties>
</file>