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3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38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2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4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591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66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66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36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276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376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59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2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EDC0-25D5-4B30-9ADB-B4A32EBC3DF9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CE05-ACF5-4126-ABFD-04B907DB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650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20675" y="-1"/>
            <a:ext cx="12912676" cy="74627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62356" y="378131"/>
            <a:ext cx="4339771" cy="68424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9167" y="4607094"/>
            <a:ext cx="8662833" cy="28148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34285" y="1583868"/>
            <a:ext cx="1349968" cy="11236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24008" y="589237"/>
            <a:ext cx="1836109" cy="15283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9778" y="1027109"/>
            <a:ext cx="1647825" cy="13716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80055" y="932810"/>
            <a:ext cx="1834844" cy="15272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061" y="2213497"/>
            <a:ext cx="1543050" cy="12001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557701" y="589236"/>
            <a:ext cx="1543050" cy="12001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6033" y="2294617"/>
            <a:ext cx="1543050" cy="12001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604553" y="298445"/>
            <a:ext cx="1543050" cy="12001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719643" y="2750067"/>
            <a:ext cx="1543050" cy="12001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01166" y="2674119"/>
            <a:ext cx="1543050" cy="12001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10333" y="1021547"/>
            <a:ext cx="1647825" cy="13716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0414" y="4008050"/>
            <a:ext cx="1543050" cy="12001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46381" y="5069811"/>
            <a:ext cx="1247451" cy="215077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41575" y="5568908"/>
            <a:ext cx="1340991" cy="165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031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17 0.20047 L 0.11906 0.65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98 0.46342 L -0.11698 0.46366 C -0.11932 0.46389 -0.12141 0.46481 -0.12375 0.46551 C -0.12804 0.4669 -0.12583 0.46504 -0.12921 0.46667 C -0.13078 0.46736 -0.13286 0.46782 -0.13364 0.46898 C -0.13403 0.46921 -0.13416 0.46967 -0.13494 0.47014 C -0.13572 0.47037 -0.13702 0.47037 -0.13819 0.47037 C -0.14184 0.47245 -0.13936 0.47129 -0.14587 0.47315 L -0.14808 0.47384 C -0.14847 0.4743 -0.14886 0.47477 -0.14912 0.475 C -0.15003 0.47639 -0.15042 0.47801 -0.1516 0.47917 C -0.15277 0.48032 -0.15433 0.48032 -0.15602 0.48102 C -0.1568 0.48125 -0.15719 0.48194 -0.15823 0.48194 C -0.16292 0.4831 -0.16357 0.48287 -0.16812 0.48287 C -0.17593 0.48495 -0.16578 0.48241 -0.17684 0.48379 C -0.17814 0.48379 -0.17879 0.48449 -0.18009 0.48472 C -0.18517 0.48542 -0.18204 0.48379 -0.18439 0.48565 " pathEditMode="relative" rAng="328642" ptsTypes="AAAAAAAAAAAAAAA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8 -0.05116 L 0.09869 0.577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3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94 0.0456 L -0.22602 0.49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5432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5943" y="1219200"/>
            <a:ext cx="371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872" y="2650672"/>
            <a:ext cx="2362200" cy="1295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7222" y="800606"/>
            <a:ext cx="8855242" cy="1431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24" y="2129056"/>
            <a:ext cx="1371600" cy="1371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32830" y="4817836"/>
            <a:ext cx="1371600" cy="137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84886" y="2138845"/>
            <a:ext cx="1543050" cy="1200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0152" y="3835356"/>
            <a:ext cx="1543050" cy="12001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97477" y="2528400"/>
            <a:ext cx="1543050" cy="12001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24575" y="568285"/>
            <a:ext cx="1543050" cy="12001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2071" y="5703277"/>
            <a:ext cx="1543050" cy="12001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3596" y="3018423"/>
            <a:ext cx="1371600" cy="13716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89651" y="2050597"/>
            <a:ext cx="1543050" cy="12001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24968" y="1872145"/>
            <a:ext cx="1819275" cy="14668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4243" y="5302908"/>
            <a:ext cx="1819275" cy="14668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9550" y="3744189"/>
            <a:ext cx="1819275" cy="14668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8780" y="191669"/>
            <a:ext cx="1819275" cy="14668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58538" y="1891195"/>
            <a:ext cx="81987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Желаю мира и добра,</a:t>
            </a:r>
            <a:br>
              <a:rPr lang="ru-RU" sz="2800" dirty="0"/>
            </a:br>
            <a:r>
              <a:rPr lang="ru-RU" sz="2800" dirty="0"/>
              <a:t>Любви, душевного тепла!</a:t>
            </a:r>
            <a:br>
              <a:rPr lang="ru-RU" sz="2800" dirty="0"/>
            </a:br>
            <a:r>
              <a:rPr lang="ru-RU" sz="2800" dirty="0"/>
              <a:t>Пускай вам этот Новый год</a:t>
            </a:r>
            <a:br>
              <a:rPr lang="ru-RU" sz="2800" dirty="0"/>
            </a:br>
            <a:r>
              <a:rPr lang="ru-RU" sz="2800" dirty="0"/>
              <a:t>Успех и радость принесет!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Пусть Новый год откроет двери</a:t>
            </a:r>
            <a:br>
              <a:rPr lang="ru-RU" sz="2800" dirty="0"/>
            </a:br>
            <a:r>
              <a:rPr lang="ru-RU" sz="2800" dirty="0"/>
              <a:t>В мир волшебства, заботы, веры.</a:t>
            </a:r>
            <a:br>
              <a:rPr lang="ru-RU" sz="2800" dirty="0"/>
            </a:br>
            <a:r>
              <a:rPr lang="ru-RU" sz="2800" dirty="0"/>
              <a:t>И всё хорошее начнется!</a:t>
            </a:r>
            <a:br>
              <a:rPr lang="ru-RU" sz="2800" dirty="0"/>
            </a:br>
            <a:r>
              <a:rPr lang="ru-RU" sz="2800" dirty="0"/>
              <a:t>Удача пусть вам улыбнется!</a:t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20732" y="4331677"/>
            <a:ext cx="1381125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720199" y="6036333"/>
            <a:ext cx="2962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 </a:t>
            </a:r>
            <a:r>
              <a:rPr lang="ru-RU" sz="2400" dirty="0" err="1" smtClean="0"/>
              <a:t>Бруславец</a:t>
            </a:r>
            <a:r>
              <a:rPr lang="ru-RU" sz="2400" dirty="0" smtClean="0"/>
              <a:t> Виктории 5б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2733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99 0.12708 L 0.02499 0.12708 C 0.02681 0.12777 0.02837 0.12847 0.03071 0.12939 C 0.03162 0.12963 0.03358 0.12986 0.03462 0.13009 C 0.03566 0.13055 0.03527 0.13078 0.03657 0.13102 C 0.03865 0.13148 0.0419 0.13171 0.04451 0.13194 C 0.05427 0.13402 0.04177 0.13148 0.0544 0.13379 C 0.05895 0.13449 0.05765 0.13472 0.06416 0.13541 C 0.06585 0.13564 0.06819 0.13564 0.07014 0.13564 C 0.07365 0.13634 0.07704 0.1368 0.08198 0.13727 C 0.08432 0.13727 0.08719 0.13727 0.08979 0.1375 C 0.09252 0.13773 0.09499 0.13796 0.09773 0.13819 C 0.09968 0.13819 0.10163 0.13819 0.10358 0.13842 C 0.10684 0.13865 0.11009 0.13889 0.11347 0.13889 C 0.12206 0.13935 0.12492 0.13935 0.13117 0.14004 C 0.14314 0.14166 0.1339 0.1412 0.149 0.14189 C 0.15485 0.14213 0.16695 0.14282 0.16695 0.14282 C 0.17463 0.14444 0.16903 0.14305 0.17268 0.14629 C 0.1732 0.14652 0.17424 0.14676 0.17463 0.14722 C 0.17554 0.14768 0.1758 0.14838 0.17658 0.14884 C 0.17697 0.1493 0.17814 0.14953 0.17853 0.14977 C 0.17892 0.15 0.1814 0.15162 0.18257 0.15185 C 0.18413 0.15208 0.18699 0.15231 0.18842 0.15277 C 0.19818 0.15463 0.18712 0.15301 0.19636 0.15486 C 0.19818 0.15509 0.20052 0.15532 0.20222 0.15555 C 0.20976 0.15694 0.20378 0.15694 0.21796 0.15833 C 0.21991 0.15856 0.22226 0.15856 0.22395 0.15879 C 0.22707 0.15926 0.22876 0.15995 0.23175 0.16041 C 0.23904 0.16134 0.24529 0.1618 0.25349 0.16273 C 0.26324 0.16365 0.25869 0.16319 0.26728 0.16412 C 0.26923 0.16458 0.27079 0.16527 0.27313 0.16551 C 0.27912 0.16666 0.28302 0.16643 0.29083 0.16713 C 0.29291 0.16713 0.2946 0.16759 0.29682 0.16759 C 0.30072 0.16782 0.30527 0.16782 0.30866 0.16828 C 0.31061 0.16852 0.31282 0.16852 0.31451 0.16875 C 0.3166 0.16898 0.3179 0.16944 0.3205 0.16967 C 0.32531 0.17014 0.33091 0.17014 0.33624 0.17037 C 0.37008 0.17129 0.33104 0.1699 0.35589 0.17083 C 0.35784 0.17106 0.36019 0.17129 0.36188 0.17152 C 0.37997 0.17407 0.349 0.17037 0.37164 0.17314 C 0.37632 0.17384 0.38413 0.17453 0.38946 0.175 C 0.39116 0.175 0.39337 0.17523 0.39532 0.17523 C 0.40924 0.17662 0.39246 0.17477 0.40716 0.17708 C 0.41119 0.17777 0.41744 0.17824 0.42291 0.17847 C 0.42486 0.1787 0.42668 0.1787 0.42863 0.1787 C 0.43058 0.17916 0.43319 0.17963 0.43475 0.17986 C 0.43644 0.18055 0.43735 0.18102 0.43852 0.18171 L 0.44047 0.18264 C 0.44112 0.18287 0.44203 0.1831 0.44242 0.18356 C 0.44399 0.18449 0.44464 0.18518 0.44659 0.18611 C 0.44698 0.18634 0.44789 0.1868 0.44854 0.18703 C 0.44919 0.18727 0.44919 0.18773 0.45049 0.18819 C 0.45231 0.18865 0.45557 0.18912 0.45817 0.18958 C 0.45973 0.19051 0.46116 0.1912 0.46233 0.19189 C 0.46298 0.19236 0.46337 0.19305 0.46429 0.19352 C 0.46533 0.19398 0.46572 0.19467 0.46806 0.19514 L 0.47196 0.19606 C 0.47261 0.19652 0.47457 0.19768 0.47613 0.19814 C 0.48602 0.20115 0.47352 0.19652 0.4838 0.20023 C 0.48901 0.20185 0.48237 0.20023 0.49005 0.20185 C 0.4907 0.20231 0.49109 0.20254 0.492 0.20277 C 0.49825 0.20486 0.4976 0.20463 0.50384 0.20602 C 0.50449 0.20625 0.50488 0.20671 0.50579 0.20694 C 0.50801 0.20764 0.50879 0.20764 0.51165 0.2081 L 0.53924 0.20879 L 0.54314 0.20139 " pathEditMode="relative" rAng="0" ptsTypes="AAAAAAAAAAAAAAAAAAAAAAAAAAAAAAAAAAAAAAAAAAAAAAAAAAAAAAAAAAAAAAAAAA">
                                      <p:cBhvr>
                                        <p:cTn id="6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 -0.38611 L 0.0138 -0.38588 C 0.01692 -0.37824 0.02043 -0.37084 0.0233 -0.36274 C 0.02434 -0.35949 0.02447 -0.35556 0.02564 -0.35232 C 0.02798 -0.34537 0.03436 -0.33218 0.03748 -0.32477 C 0.03878 -0.32199 0.03995 -0.31899 0.04112 -0.31621 C 0.04229 -0.31343 0.04295 -0.30926 0.04464 -0.30787 C 0.05114 -0.30186 0.04802 -0.30533 0.05414 -0.29723 C 0.05492 -0.29445 0.05648 -0.2919 0.05661 -0.28866 C 0.05687 -0.28056 0.05635 -0.26783 0.05414 -0.25903 C 0.05349 -0.25625 0.05296 -0.25301 0.05179 -0.2507 C 0.05049 -0.24792 0.04867 -0.2463 0.04711 -0.24422 C 0.04659 -0.24213 0.04646 -0.23982 0.04581 -0.23797 C 0.04451 -0.23357 0.04112 -0.22524 0.04112 -0.225 C 0.04073 -0.22246 0.04034 -0.21945 0.03995 -0.21667 C 0.03956 -0.21459 0.03878 -0.21274 0.03878 -0.21042 C 0.03878 -0.19352 0.03917 -0.17639 0.03995 -0.15949 C 0.03995 -0.15741 0.04047 -0.1551 0.04112 -0.15324 C 0.04203 -0.15024 0.0436 -0.14769 0.04464 -0.14468 C 0.05283 -0.12153 0.04047 -0.15186 0.05062 -0.12778 C 0.05362 -0.10649 0.04919 -0.13449 0.05544 -0.1088 C 0.05687 -0.10255 0.05804 -0.0963 0.05895 -0.08982 C 0.06272 -0.0632 0.05791 -0.0963 0.06129 -0.075 C 0.06155 -0.07361 0.06298 -0.06204 0.06377 -0.06019 C 0.06468 -0.05764 0.06624 -0.05602 0.06728 -0.05371 C 0.06819 -0.05186 0.06884 -0.04954 0.06962 -0.04746 C 0.07079 -0.04445 0.07222 -0.0419 0.07326 -0.03889 C 0.07678 -0.02871 0.07457 -0.03334 0.07678 -0.02408 C 0.07743 -0.0213 0.07847 -0.01852 0.07912 -0.01574 C 0.08016 -0.01158 0.08159 -0.00301 0.08159 -0.00278 C 0.0812 0.02106 0.08146 0.04514 0.08042 0.06898 C 0.08029 0.07152 0.0786 0.07314 0.07795 0.07523 C 0.07626 0.08125 0.07678 0.08333 0.07678 0.09027 L 0.12206 -0.03473 L -0.50162 -0.25903 L -0.58607 -0.39445 L -0.60403 -0.52778 " pathEditMode="relative" rAng="0" ptsTypes="AAAAAAAAAAAAAAAAAAAAAAAAAAAAAAAAAAA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08 -0.12246 L 0.42108 -0.12223 C 0.42395 -0.11806 0.42772 -0.11366 0.43058 -0.10903 C 0.43176 -0.10718 0.43176 -0.1051 0.43306 -0.10324 C 0.4354 -0.09931 0.44164 -0.09167 0.4449 -0.0875 C 0.44607 -0.08588 0.44737 -0.08426 0.44854 -0.08264 C 0.44971 -0.08102 0.45023 -0.07871 0.45179 -0.07801 C 0.45843 -0.07454 0.45544 -0.07639 0.46129 -0.07199 C 0.46207 -0.07037 0.46364 -0.06875 0.46364 -0.0669 C 0.46416 -0.0625 0.46364 -0.0551 0.46129 -0.05024 C 0.46077 -0.04861 0.46038 -0.04676 0.45921 -0.04537 C 0.45791 -0.04375 0.45596 -0.04283 0.45427 -0.04167 C 0.45388 -0.04051 0.45388 -0.03936 0.4531 -0.0382 C 0.45179 -0.03565 0.44854 -0.03102 0.44854 -0.03079 C 0.44815 -0.0294 0.44776 -0.02755 0.44737 -0.02616 C 0.44685 -0.025 0.44607 -0.02385 0.44607 -0.02246 C 0.44607 -0.01297 0.44646 -0.00324 0.44737 0.00648 C 0.44737 0.00764 0.44776 0.00902 0.44854 0.00995 C 0.44932 0.0118 0.45101 0.01319 0.45179 0.01481 C 0.45999 0.02801 0.44776 0.01088 0.45791 0.02453 C 0.46077 0.03657 0.45635 0.0206 0.46285 0.03518 C 0.46416 0.03889 0.46533 0.04236 0.46611 0.04606 C 0.46988 0.06111 0.46533 0.04236 0.46858 0.05439 C 0.46897 0.05532 0.47027 0.0618 0.47105 0.06296 C 0.47183 0.06435 0.47352 0.06527 0.4747 0.06666 C 0.47561 0.06759 0.476 0.06898 0.47678 0.07014 C 0.47795 0.07176 0.47964 0.07338 0.48042 0.075 C 0.48419 0.08078 0.48172 0.07824 0.48419 0.08333 C 0.48459 0.08495 0.48576 0.08657 0.48654 0.08819 C 0.48745 0.09051 0.48901 0.09537 0.48901 0.0956 C 0.48862 0.10902 0.48862 0.12268 0.48784 0.13634 C 0.48745 0.13773 0.48576 0.13865 0.48537 0.13981 C 0.48367 0.14328 0.48419 0.14444 0.48419 0.14861 L 0.52961 0.07731 L -0.09433 -0.05024 L -0.17892 -0.12709 L -0.19648 -0.20278 " pathEditMode="relative" rAng="0" ptsTypes="AAAAAAAAAAAAAAAAAAAAAAAAAAAAAAAAAAA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home-pc</cp:lastModifiedBy>
  <cp:revision>9</cp:revision>
  <dcterms:created xsi:type="dcterms:W3CDTF">2021-12-03T10:47:32Z</dcterms:created>
  <dcterms:modified xsi:type="dcterms:W3CDTF">2021-12-17T14:21:55Z</dcterms:modified>
</cp:coreProperties>
</file>