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1074" y="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65F9-5408-4C13-B89F-F7C0384F5A3A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CDC9E-7FE5-4492-BA04-1CB0289761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5241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65F9-5408-4C13-B89F-F7C0384F5A3A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CDC9E-7FE5-4492-BA04-1CB0289761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2457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65F9-5408-4C13-B89F-F7C0384F5A3A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CDC9E-7FE5-4492-BA04-1CB0289761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3540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65F9-5408-4C13-B89F-F7C0384F5A3A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CDC9E-7FE5-4492-BA04-1CB0289761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5433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65F9-5408-4C13-B89F-F7C0384F5A3A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CDC9E-7FE5-4492-BA04-1CB0289761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5772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65F9-5408-4C13-B89F-F7C0384F5A3A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CDC9E-7FE5-4492-BA04-1CB0289761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0189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65F9-5408-4C13-B89F-F7C0384F5A3A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CDC9E-7FE5-4492-BA04-1CB0289761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8880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65F9-5408-4C13-B89F-F7C0384F5A3A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CDC9E-7FE5-4492-BA04-1CB0289761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8758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65F9-5408-4C13-B89F-F7C0384F5A3A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CDC9E-7FE5-4492-BA04-1CB0289761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9115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65F9-5408-4C13-B89F-F7C0384F5A3A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CDC9E-7FE5-4492-BA04-1CB0289761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3487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65F9-5408-4C13-B89F-F7C0384F5A3A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CDC9E-7FE5-4492-BA04-1CB0289761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328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D65F9-5408-4C13-B89F-F7C0384F5A3A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CDC9E-7FE5-4492-BA04-1CB0289761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3296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6600" dirty="0" smtClean="0">
                <a:latin typeface="Comic Sans MS" panose="030F0702030302020204" pitchFamily="66" charset="0"/>
              </a:rPr>
              <a:t>Поздравление с </a:t>
            </a:r>
            <a:r>
              <a:rPr lang="ru-RU" sz="6600" dirty="0" smtClean="0">
                <a:latin typeface="Comic Sans MS" panose="030F0702030302020204" pitchFamily="66" charset="0"/>
              </a:rPr>
              <a:t>Новым</a:t>
            </a:r>
            <a:r>
              <a:rPr lang="ru-RU" dirty="0" smtClean="0">
                <a:latin typeface="Comic Sans MS" panose="030F0702030302020204" pitchFamily="66" charset="0"/>
              </a:rPr>
              <a:t> годом)</a:t>
            </a: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о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т</a:t>
            </a:r>
            <a:r>
              <a:rPr lang="ru-RU" sz="2800" i="1" dirty="0" smtClean="0">
                <a:latin typeface="Constantia" panose="02030602050306030303" pitchFamily="18" charset="0"/>
              </a:rPr>
              <a:t> </a:t>
            </a:r>
            <a:r>
              <a:rPr lang="ru-RU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Тимировой</a:t>
            </a:r>
            <a:r>
              <a:rPr lang="ru-RU" sz="2800" i="1" dirty="0" smtClean="0">
                <a:latin typeface="Constantia" panose="02030602050306030303" pitchFamily="18" charset="0"/>
              </a:rPr>
              <a:t> 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Вилены</a:t>
            </a:r>
            <a:endParaRPr lang="ru-RU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6" name="Пятно 1 5"/>
          <p:cNvSpPr/>
          <p:nvPr/>
        </p:nvSpPr>
        <p:spPr>
          <a:xfrm>
            <a:off x="8324193" y="3554741"/>
            <a:ext cx="1355834" cy="1387366"/>
          </a:xfrm>
          <a:prstGeom prst="irregularSeal1">
            <a:avLst/>
          </a:prstGeom>
          <a:solidFill>
            <a:schemeClr val="accent1">
              <a:lumMod val="75000"/>
            </a:schemeClr>
          </a:solidFill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ятно 1 6"/>
          <p:cNvSpPr/>
          <p:nvPr/>
        </p:nvSpPr>
        <p:spPr>
          <a:xfrm>
            <a:off x="1334814" y="719958"/>
            <a:ext cx="1355834" cy="1387366"/>
          </a:xfrm>
          <a:prstGeom prst="irregularSeal1">
            <a:avLst/>
          </a:prstGeom>
          <a:solidFill>
            <a:schemeClr val="accent4">
              <a:lumMod val="40000"/>
              <a:lumOff val="60000"/>
            </a:schemeClr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00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1299" y="0"/>
            <a:ext cx="12192000" cy="68580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486400"/>
            <a:ext cx="12192000" cy="13716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75667" y="1221015"/>
            <a:ext cx="3039320" cy="480377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81990" y="5529717"/>
            <a:ext cx="504825" cy="52387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97442" y="5309670"/>
            <a:ext cx="969492" cy="74392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28115" y="5460204"/>
            <a:ext cx="504825" cy="52387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50894" y="1187225"/>
            <a:ext cx="809625" cy="51435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56595" y="264521"/>
            <a:ext cx="809625" cy="51435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470" y="-779812"/>
            <a:ext cx="809625" cy="51435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82003" y="404846"/>
            <a:ext cx="809625" cy="51435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66042" y="1273857"/>
            <a:ext cx="809625" cy="51435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39128" y="1758158"/>
            <a:ext cx="809625" cy="514350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47447" y="404846"/>
            <a:ext cx="809625" cy="514350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65375" y="1156272"/>
            <a:ext cx="809625" cy="51435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020706" y="147671"/>
            <a:ext cx="809625" cy="514350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662098" y="498362"/>
            <a:ext cx="809625" cy="514350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887302" y="1156272"/>
            <a:ext cx="809625" cy="514350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64701" y="5500914"/>
            <a:ext cx="504825" cy="523875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5283" y="4740161"/>
            <a:ext cx="1709467" cy="132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0097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399 -0.2919 L 0.00951 0.6527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4" y="47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500"/>
                            </p:stCondLst>
                            <p:childTnLst>
                              <p:par>
                                <p:cTn id="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500"/>
                            </p:stCondLst>
                            <p:childTnLst>
                              <p:par>
                                <p:cTn id="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000"/>
                            </p:stCondLst>
                            <p:childTnLst>
                              <p:par>
                                <p:cTn id="4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50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7000"/>
                            </p:stCondLst>
                            <p:childTnLst>
                              <p:par>
                                <p:cTn id="4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500"/>
                            </p:stCondLst>
                            <p:childTnLst>
                              <p:par>
                                <p:cTn id="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8000"/>
                            </p:stCondLst>
                            <p:childTnLst>
                              <p:par>
                                <p:cTn id="5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8500"/>
                            </p:stCondLst>
                            <p:childTnLst>
                              <p:par>
                                <p:cTn id="6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9000"/>
                            </p:stCondLst>
                            <p:childTnLst>
                              <p:par>
                                <p:cTn id="6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6455" y="1844567"/>
            <a:ext cx="786699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Поздравляю</a:t>
            </a:r>
            <a:r>
              <a:rPr lang="ru-RU" sz="44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вас</a:t>
            </a:r>
            <a:r>
              <a:rPr lang="ru-RU" sz="44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с 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Новым</a:t>
            </a:r>
            <a:r>
              <a:rPr lang="ru-RU" sz="44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годом</a:t>
            </a:r>
            <a:r>
              <a:rPr lang="ru-RU" sz="44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!</a:t>
            </a:r>
          </a:p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Счастья</a:t>
            </a:r>
            <a:r>
              <a:rPr lang="ru-RU" sz="44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, 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радости</a:t>
            </a:r>
            <a:r>
              <a:rPr lang="ru-RU" sz="44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и 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успехов</a:t>
            </a:r>
            <a:r>
              <a:rPr lang="ru-RU" sz="44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в 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следующим</a:t>
            </a:r>
            <a:r>
              <a:rPr lang="ru-RU" sz="44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году</a:t>
            </a:r>
            <a:r>
              <a:rPr lang="ru-RU" sz="44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!!!</a:t>
            </a:r>
          </a:p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С </a:t>
            </a:r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Новым</a:t>
            </a:r>
            <a:r>
              <a:rPr lang="ru-RU" sz="4400" b="1" dirty="0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годом</a:t>
            </a:r>
            <a:r>
              <a:rPr lang="ru-RU" sz="4400" b="1" dirty="0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!)</a:t>
            </a:r>
            <a:endParaRPr lang="ru-RU" sz="4400" b="1" dirty="0">
              <a:solidFill>
                <a:srgbClr val="FF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9" name="4-конечная звезда 8"/>
          <p:cNvSpPr/>
          <p:nvPr/>
        </p:nvSpPr>
        <p:spPr>
          <a:xfrm>
            <a:off x="1876096" y="1253360"/>
            <a:ext cx="1213945" cy="1182414"/>
          </a:xfrm>
          <a:prstGeom prst="star4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ятно 2 9"/>
          <p:cNvSpPr/>
          <p:nvPr/>
        </p:nvSpPr>
        <p:spPr>
          <a:xfrm>
            <a:off x="9049407" y="1978574"/>
            <a:ext cx="914400" cy="914400"/>
          </a:xfrm>
          <a:prstGeom prst="irregularSeal2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120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27</Words>
  <Application>Microsoft Office PowerPoint</Application>
  <PresentationFormat>Широкоэкранный</PresentationFormat>
  <Paragraphs>5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Comic Sans MS</vt:lpstr>
      <vt:lpstr>Constantia</vt:lpstr>
      <vt:lpstr>Тема Office</vt:lpstr>
      <vt:lpstr>Поздравление с Новым годом)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Новый год</dc:title>
  <dc:creator>Пользователь</dc:creator>
  <cp:lastModifiedBy>Пользователь</cp:lastModifiedBy>
  <cp:revision>6</cp:revision>
  <dcterms:created xsi:type="dcterms:W3CDTF">2021-12-03T11:04:12Z</dcterms:created>
  <dcterms:modified xsi:type="dcterms:W3CDTF">2021-12-17T12:08:56Z</dcterms:modified>
</cp:coreProperties>
</file>