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622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534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803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358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544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982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54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761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7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18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618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540552" cy="7113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21496"/>
            <a:ext cx="2505050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381625"/>
            <a:ext cx="3672408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2891" y="5678153"/>
            <a:ext cx="3144973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219450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08961" y="416471"/>
            <a:ext cx="17335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38685" y="812855"/>
            <a:ext cx="2198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 Новым годом 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6053" y="3556598"/>
            <a:ext cx="913599" cy="10000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5184" y="2375213"/>
            <a:ext cx="909067" cy="73696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0054" y="4274525"/>
            <a:ext cx="777676" cy="6304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75377" y="5131928"/>
            <a:ext cx="909067" cy="73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813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4 -0.0456 L -0.26979 0.015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81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452" y="90440"/>
            <a:ext cx="9179621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38960" y="1988840"/>
            <a:ext cx="2047875" cy="23241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7385" y="3717007"/>
            <a:ext cx="1466850" cy="18002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13846" y="4340483"/>
            <a:ext cx="1466850" cy="18002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99792" y="54868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 Новым Годом 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259632" y="1905110"/>
            <a:ext cx="684076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verdana" panose="020B0604030504040204" pitchFamily="34" charset="0"/>
              </a:rPr>
              <a:t>Пусть в Новый год случится чудо </a:t>
            </a:r>
          </a:p>
          <a:p>
            <a:r>
              <a:rPr lang="ru-RU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В </a:t>
            </a:r>
            <a:r>
              <a:rPr lang="ru-RU" sz="2800" dirty="0">
                <a:solidFill>
                  <a:srgbClr val="000000"/>
                </a:solidFill>
                <a:latin typeface="verdana" panose="020B0604030504040204" pitchFamily="34" charset="0"/>
              </a:rPr>
              <a:t>душе </a:t>
            </a:r>
            <a:r>
              <a:rPr lang="ru-RU" sz="2800" dirty="0" smtClean="0">
                <a:solidFill>
                  <a:srgbClr val="000000"/>
                </a:solidFill>
                <a:latin typeface="verdana" panose="020B0604030504040204" pitchFamily="34" charset="0"/>
              </a:rPr>
              <a:t>зажгутся </a:t>
            </a:r>
            <a:r>
              <a:rPr lang="ru-RU" sz="2800" dirty="0">
                <a:solidFill>
                  <a:srgbClr val="000000"/>
                </a:solidFill>
                <a:latin typeface="verdana" panose="020B0604030504040204" pitchFamily="34" charset="0"/>
              </a:rPr>
              <a:t>огоньки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verdana" panose="020B0604030504040204" pitchFamily="34" charset="0"/>
              </a:rPr>
              <a:t>И целый год у вас не будет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verdana" panose="020B0604030504040204" pitchFamily="34" charset="0"/>
              </a:rPr>
              <a:t>Ни огорчений, ни тоски.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55172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 </a:t>
            </a:r>
            <a:r>
              <a:rPr lang="ru-RU" smtClean="0"/>
              <a:t>Железиной </a:t>
            </a:r>
            <a:r>
              <a:rPr lang="ru-RU" smtClean="0"/>
              <a:t>Варвары 5Б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2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20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</dc:creator>
  <cp:lastModifiedBy>home-pc</cp:lastModifiedBy>
  <cp:revision>10</cp:revision>
  <dcterms:created xsi:type="dcterms:W3CDTF">2021-12-03T10:53:59Z</dcterms:created>
  <dcterms:modified xsi:type="dcterms:W3CDTF">2021-12-17T14:22:30Z</dcterms:modified>
</cp:coreProperties>
</file>