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3" r:id="rId2"/>
    <p:sldId id="321" r:id="rId3"/>
    <p:sldId id="320" r:id="rId4"/>
    <p:sldId id="32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680"/>
    <a:srgbClr val="A2168E"/>
    <a:srgbClr val="E72727"/>
    <a:srgbClr val="9D3B27"/>
    <a:srgbClr val="820000"/>
    <a:srgbClr val="ECDBB2"/>
    <a:srgbClr val="3E4D1F"/>
    <a:srgbClr val="1E7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5" autoAdjust="0"/>
  </p:normalViewPr>
  <p:slideViewPr>
    <p:cSldViewPr>
      <p:cViewPr>
        <p:scale>
          <a:sx n="60" d="100"/>
          <a:sy n="60" d="100"/>
        </p:scale>
        <p:origin x="165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56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54134-68C4-4784-8A2C-EB03A738596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728-4B91-432E-AC79-0D10A2841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4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7412-BB23-4E42-A3C2-8800B7A33F73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BCBE-6791-4528-B5FF-75947FD4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2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как</a:t>
            </a:r>
            <a:r>
              <a:rPr lang="ru-RU" baseline="0" dirty="0" smtClean="0"/>
              <a:t> обычно.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BCBE-6791-4528-B5FF-75947FD487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0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Нажимаем на </a:t>
            </a:r>
            <a:r>
              <a:rPr lang="ru-RU" dirty="0" smtClean="0"/>
              <a:t>цифру </a:t>
            </a:r>
            <a:r>
              <a:rPr lang="ru-RU" dirty="0" smtClean="0"/>
              <a:t>(любая по выбору)</a:t>
            </a:r>
          </a:p>
          <a:p>
            <a:pPr marL="228600" indent="-228600">
              <a:buAutoNum type="arabicParenR"/>
            </a:pPr>
            <a:r>
              <a:rPr lang="ru-RU" dirty="0" smtClean="0"/>
              <a:t>Появляется прямоугольник с вопросом</a:t>
            </a:r>
          </a:p>
          <a:p>
            <a:pPr marL="228600" indent="-228600">
              <a:buAutoNum type="arabicParenR"/>
            </a:pPr>
            <a:r>
              <a:rPr lang="ru-RU" dirty="0" smtClean="0"/>
              <a:t>Для визуализации ответа</a:t>
            </a:r>
            <a:r>
              <a:rPr lang="ru-RU" baseline="0" dirty="0" smtClean="0"/>
              <a:t> нажимаем на прямоугольник, появляются буквы и иллюстрация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ОБЯЗАТЕЛЬНО!  Перед выбором следующего вопроса необходимо убрать иллюстрацию. Для этого необходимо нажать на </a:t>
            </a:r>
            <a:r>
              <a:rPr lang="ru-RU" baseline="0" dirty="0" smtClean="0"/>
              <a:t>картинку </a:t>
            </a:r>
            <a:r>
              <a:rPr lang="ru-RU" baseline="0" dirty="0" smtClean="0"/>
              <a:t>с </a:t>
            </a:r>
            <a:r>
              <a:rPr lang="ru-RU" baseline="0" smtClean="0"/>
              <a:t>изображением </a:t>
            </a:r>
            <a:r>
              <a:rPr lang="ru-RU" baseline="0" smtClean="0"/>
              <a:t>цветка.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BCBE-6791-4528-B5FF-75947FD487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возврата к слайду «Меню» – нажимаем на прямоугольник </a:t>
            </a:r>
            <a:r>
              <a:rPr lang="ru-RU" smtClean="0"/>
              <a:t>со стихами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BCBE-6791-4528-B5FF-75947FD487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BCBE-6791-4528-B5FF-75947FD487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playcast.ru/uploads/2013/02/20/4711516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2837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1520" y="332656"/>
            <a:ext cx="8748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– ВИКТОРИНА</a:t>
            </a:r>
          </a:p>
          <a:p>
            <a:pPr algn="ctr"/>
            <a:r>
              <a:rPr lang="ru-RU" sz="4000" b="1" i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ДЛЯ СТАРШЕКЛАССНИКОВ</a:t>
            </a:r>
            <a:endParaRPr lang="ru-RU" sz="4000" b="1" i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123728" y="4005064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8 МАРТА</a:t>
            </a:r>
            <a:endParaRPr lang="ru-RU" sz="9600" b="1" i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6021288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Каратанова</a:t>
            </a:r>
            <a:r>
              <a:rPr lang="ru-RU" sz="2000" b="1" i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Марина Николаевна</a:t>
            </a:r>
          </a:p>
          <a:p>
            <a:pPr algn="ctr"/>
            <a:r>
              <a:rPr lang="ru-RU" sz="2000" b="1" i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МКОУ СОШ № 256 ГО ЭАТО г.Фокино Приморского края</a:t>
            </a:r>
            <a:endParaRPr lang="ru-RU" sz="2000" b="1" i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1.1zoom.ru/b5050/21/78352-2006_1024x768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0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1.1zoom.ru/b5050/21/78352-2006_1024x768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0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www.playcast.ru/uploads/2014/05/23/8688323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32194" y="1846194"/>
            <a:ext cx="6783253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1.1zoom.ru/b5050/21/78352-2006_1024x768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0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332" name="Picture 4" descr="http://allday2.com/uploads/posts/2015-04/1427889012_man-2-17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352518" cy="641595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79512" y="764704"/>
            <a:ext cx="6408712" cy="5040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Восьмого марта, в день прекрасный,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Пусть все цветы для вас цветут,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Пусть наполняет сердце счастье,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Мечты пусть крылья обретут!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Желаю восхищать собою,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Сводить с ума и вдохновлять,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Пусть будет жизнь полна любовью,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Ведь вы умеете влюблять!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Пусть радость вас не покидает,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Пусть дарят близкие тепло,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от души вас поздравляем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 Международным женским днем!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62AE-D448-4D35-8BA1-4D599D1C25C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37DF-F8F6-4040-A73C-BA1D27F0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slide" Target="slide2.xm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80728"/>
            <a:ext cx="612068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2" name="Picture 8" descr="Цветочные фоны - большие картинки для фонов с цве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8605" y="4869160"/>
            <a:ext cx="6766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62168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Кроссворд на 8 марта</a:t>
            </a:r>
            <a:r>
              <a:rPr lang="ru-RU" sz="54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sz="5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8" y="0"/>
            <a:ext cx="290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Вас поздравляет </a:t>
            </a:r>
            <a:r>
              <a:rPr lang="ru-R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Баржина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Ольга 5А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4211960" y="321297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211960" y="364502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211960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4211960" y="450912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4283968" y="321297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211960" y="3645024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11960" y="407707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1960" y="450912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076056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508104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940152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372200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804248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644008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4139952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44008" y="4077072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076056" y="407707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08104" y="40770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40152" y="407707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372200" y="407707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04248" y="407707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076056" y="321297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5076056" y="364502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5076056" y="450912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5076056" y="494116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5076056" y="537321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5076056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5076056" y="623731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/>
          <p:cNvSpPr txBox="1"/>
          <p:nvPr/>
        </p:nvSpPr>
        <p:spPr>
          <a:xfrm>
            <a:off x="5148064" y="321297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76056" y="364502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076056" y="450912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76056" y="494116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76056" y="53732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76056" y="580526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76056" y="623731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804248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6372200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5940152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5508104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4211960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3779912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4644008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3707904" y="5733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851920" y="580526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211960" y="580526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644008" y="580526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508104" y="580526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940152" y="580526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372200" y="580526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804248" y="580526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940152" y="494116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5940152" y="537321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5940152" y="623731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TextBox 177"/>
          <p:cNvSpPr txBox="1"/>
          <p:nvPr/>
        </p:nvSpPr>
        <p:spPr>
          <a:xfrm>
            <a:off x="5868144" y="4869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940152" y="4941168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940152" y="537321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940152" y="623731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15816" y="321297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2915816" y="321297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644" y="4568354"/>
            <a:ext cx="6264696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Не путайте его название с конфетой,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Он на конфету вовсе не похож: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Цветок простой сиреневого цвета,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 до чего ж красив он и пригож!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1886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1886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1886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886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00192" y="1166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8864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18864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8864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18864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Picture 2" descr="https://avatars.mds.yandex.net/get-pdb/931085/29b2e48f-d82e-4f80-b815-9031e45a6adf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2208246" cy="33123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32240" y="116632"/>
            <a:ext cx="40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6206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10527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04248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191683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278092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7558" y="4214553"/>
            <a:ext cx="4608512" cy="237626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Белоснежны лепестки,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Посредине - желтый глаз.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Эти нежные цветы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Погадать зовут сейчас,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 мне жаль губить красу-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Я цветочек не сорву.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620688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1052736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148478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248" y="1916832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256" y="23488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4248" y="278092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g-fotki.yandex.ru/get/6746/157880246.24/0_f09f8_9669a986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4664"/>
            <a:ext cx="2235518" cy="328498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372200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36296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68344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100392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32440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00192" y="14127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53582" y="3689648"/>
            <a:ext cx="4608512" cy="3168352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 лес за ними мы идем,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Потому что лес - их дом!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Источают аромат,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Им весною каждый рад!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 зеленой тонкой ножке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 полянке, у дорожки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Колокольчики как будто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Белоснежные звенят!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148478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14847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68344" y="14847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392" y="148478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2440" y="1484784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mycoweb2.narod.ru/Submitted/_VESNA/Landysh_AWP_201205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4664"/>
            <a:ext cx="2211509" cy="331236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7668344" y="10527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68344" y="191683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68344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668344" y="278092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668344" y="321297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68344" y="364502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668344" y="407707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68344" y="450912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596336" y="9807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91856" y="4775198"/>
            <a:ext cx="6489104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Вначале солнце он напоминает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желтым цветом землю укрывает,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Но, превратившись в облачко пушистое,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Он в небо "белым снегом" улетает!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68344" y="105273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8344" y="191683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34888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68344" y="278092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68344" y="321297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68344" y="364502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68344" y="407707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68344" y="450912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s://c.pxhere.com/photos/62/ef/dandelion_flower_white_nature_spring_summer_plant_natural-847329.jpg!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04664"/>
            <a:ext cx="2232248" cy="3353953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2915816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211960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779912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347864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644008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843808" y="14127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83001" y="4826769"/>
            <a:ext cx="6489104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На стройных ножках яркие цветы,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Из них получатся отличные духи!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Шесть лепестков, тычинок целый ряд!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опьяняющий нежнейший аромат!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15816" y="148478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47864" y="14847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79912" y="148478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11960" y="14847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44008" y="148478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 descr="https://svitroslyn.ua/upload/iblock/0c5/0c5e03a2f84b93a6dcda145ae63f46d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04664"/>
            <a:ext cx="2376264" cy="3168352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2915816" y="6206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915816" y="10527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915816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15816" y="191683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915816" y="278092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843808" y="5486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511660" y="4806444"/>
            <a:ext cx="4536504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Он в Голландии родился,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 уже у нас прижился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Яркий маленький стакан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Называется…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15816" y="62068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15816" y="105273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Ю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15816" y="191683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15816" y="234888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278092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4" name="Picture 10" descr="http://view-photo.ru/wp-content/uploads/2016/11/DSC0289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693" y="404664"/>
            <a:ext cx="2204570" cy="3312368"/>
          </a:xfrm>
          <a:prstGeom prst="rect">
            <a:avLst/>
          </a:prstGeom>
          <a:noFill/>
        </p:spPr>
      </p:pic>
      <p:sp>
        <p:nvSpPr>
          <p:cNvPr id="90" name="Прямоугольник 89"/>
          <p:cNvSpPr/>
          <p:nvPr/>
        </p:nvSpPr>
        <p:spPr>
          <a:xfrm>
            <a:off x="6372200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940152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508104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076056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644008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211960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347864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779912" y="234888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2843808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366024" y="5003008"/>
            <a:ext cx="5760640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Из-под снега появился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 проталине цветочек,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Белоснежным лепесточком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Первым он сквозь снег пробился!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47864" y="234888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79912" y="234888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11960" y="234888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44008" y="234888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76056" y="234888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08104" y="234888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40152" y="234888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72200" y="234888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6" name="Picture 12" descr="http://img-1.photosight.ru/3d7/5495050_xlarg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9" y="404664"/>
            <a:ext cx="2206546" cy="3312368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4211960" y="278092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403648" y="188640"/>
            <a:ext cx="7560840" cy="2232248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Весною "гроздьями" душистыми цветет,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Кустами пышными, высокими растет.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Так хочется нам веточку сорвать,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лепестки в цветочках сосчитать,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Обычно их четыре. Но когда их три иль пять,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Тогда желанье можно загадать!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39952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11960" y="278092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kartinki-cvetov.ru/images/siren/foto-sireni_0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527" y="404664"/>
            <a:ext cx="2208245" cy="3312368"/>
          </a:xfrm>
          <a:prstGeom prst="rect">
            <a:avLst/>
          </a:prstGeom>
          <a:noFill/>
        </p:spPr>
      </p:pic>
      <p:sp>
        <p:nvSpPr>
          <p:cNvPr id="134" name="Прямоугольник 133"/>
          <p:cNvSpPr/>
          <p:nvPr/>
        </p:nvSpPr>
        <p:spPr>
          <a:xfrm>
            <a:off x="4572000" y="260648"/>
            <a:ext cx="4032448" cy="2304256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Листья как у чеснока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 весеннего цветка,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Желто-белая головка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Вниз слегка наклонена.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Яркий он весны каприз,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А зовут цветок -…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148" name="Picture 4" descr="https://img.7dach.ru/image/1200/03/16/48/2014/03/07/e7806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404664"/>
            <a:ext cx="2160240" cy="3332942"/>
          </a:xfrm>
          <a:prstGeom prst="rect">
            <a:avLst/>
          </a:prstGeom>
          <a:noFill/>
        </p:spPr>
      </p:pic>
      <p:sp>
        <p:nvSpPr>
          <p:cNvPr id="142" name="TextBox 141"/>
          <p:cNvSpPr txBox="1"/>
          <p:nvPr/>
        </p:nvSpPr>
        <p:spPr>
          <a:xfrm>
            <a:off x="5004048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619672" y="476672"/>
            <a:ext cx="7281192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Ковром он стелется зеленым круглый год,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 раннею весной ковер цветет: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Цветами синими как в сказке покрывается!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Скажи, ты знаешь как цветок тот называется?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150" name="Picture 6" descr="https://www.colors.life/upload/blogs/3d/9f/3d9f9e6bc83b6d7dfdeb0ea8a4efb782_RSZ_690.jpe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404664"/>
            <a:ext cx="2158080" cy="3240360"/>
          </a:xfrm>
          <a:prstGeom prst="rect">
            <a:avLst/>
          </a:prstGeom>
          <a:noFill/>
        </p:spPr>
      </p:pic>
      <p:sp>
        <p:nvSpPr>
          <p:cNvPr id="152" name="Прямоугольник 151"/>
          <p:cNvSpPr/>
          <p:nvPr/>
        </p:nvSpPr>
        <p:spPr>
          <a:xfrm>
            <a:off x="7668344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7236296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8100392" y="580526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668718" y="3834636"/>
            <a:ext cx="6768752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Он не зовет детей на перемену,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Хотя назвали звонким именем его.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Цветочек синенький узнаешь непременно: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Звенит как будто, но не слышно ничего!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236296" y="580526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668344" y="58052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100392" y="580526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2" name="Picture 8" descr="http://ixbt.photo/photo/311334/2105w7PGID3eoR/206984w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3528" y="476672"/>
            <a:ext cx="2206325" cy="3126372"/>
          </a:xfrm>
          <a:prstGeom prst="rect">
            <a:avLst/>
          </a:prstGeom>
          <a:noFill/>
        </p:spPr>
      </p:pic>
      <p:sp>
        <p:nvSpPr>
          <p:cNvPr id="179" name="Прямоугольник 178"/>
          <p:cNvSpPr/>
          <p:nvPr/>
        </p:nvSpPr>
        <p:spPr>
          <a:xfrm>
            <a:off x="2267744" y="476672"/>
            <a:ext cx="6624736" cy="1656184"/>
          </a:xfrm>
          <a:prstGeom prst="rect">
            <a:avLst/>
          </a:prstGeom>
          <a:solidFill>
            <a:srgbClr val="1E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Бутоны круглые у этого цветка вначале.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Растет он пышными огромными кустами.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Раскрывшись, розу нам напомнит он,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 нет шипов совсем на нем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154" name="Picture 10" descr="https://cdn.pixabay.com/photo/2017/04/01/21/58/pion-2194560_1280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3528" y="404664"/>
            <a:ext cx="2159396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500"/>
                            </p:stCondLst>
                            <p:childTnLst>
                              <p:par>
                                <p:cTn id="4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00"/>
                            </p:stCondLst>
                            <p:childTnLst>
                              <p:par>
                                <p:cTn id="4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000"/>
                            </p:stCondLst>
                            <p:childTnLst>
                              <p:par>
                                <p:cTn id="49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00"/>
                            </p:stCondLst>
                            <p:childTnLst>
                              <p:par>
                                <p:cTn id="50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000"/>
                            </p:stCondLst>
                            <p:childTnLst>
                              <p:par>
                                <p:cTn id="56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500"/>
                            </p:stCondLst>
                            <p:childTnLst>
                              <p:par>
                                <p:cTn id="57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00"/>
                            </p:stCondLst>
                            <p:childTnLst>
                              <p:par>
                                <p:cTn id="6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500"/>
                            </p:stCondLst>
                            <p:childTnLst>
                              <p:par>
                                <p:cTn id="6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000"/>
                            </p:stCondLst>
                            <p:childTnLst>
                              <p:par>
                                <p:cTn id="7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1500"/>
                            </p:stCondLst>
                            <p:childTnLst>
                              <p:par>
                                <p:cTn id="74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500"/>
                            </p:stCondLst>
                            <p:childTnLst>
                              <p:par>
                                <p:cTn id="7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1500"/>
                            </p:stCondLst>
                            <p:childTnLst>
                              <p:par>
                                <p:cTn id="80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500"/>
                            </p:stCondLst>
                            <p:childTnLst>
                              <p:par>
                                <p:cTn id="8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000"/>
                            </p:stCondLst>
                            <p:childTnLst>
                              <p:par>
                                <p:cTn id="86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8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3" fill="hold">
                      <p:stCondLst>
                        <p:cond delay="0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19" grpId="1"/>
      <p:bldP spid="120" grpId="0"/>
      <p:bldP spid="127" grpId="0"/>
      <p:bldP spid="128" grpId="0"/>
      <p:bldP spid="129" grpId="0"/>
      <p:bldP spid="129" grpId="1"/>
      <p:bldP spid="130" grpId="0"/>
      <p:bldP spid="131" grpId="0"/>
      <p:bldP spid="132" grpId="0"/>
      <p:bldP spid="133" grpId="0"/>
      <p:bldP spid="144" grpId="0"/>
      <p:bldP spid="145" grpId="0"/>
      <p:bldP spid="146" grpId="0"/>
      <p:bldP spid="147" grpId="0"/>
      <p:bldP spid="148" grpId="0"/>
      <p:bldP spid="149" grpId="0"/>
      <p:bldP spid="149" grpId="1"/>
      <p:bldP spid="150" grpId="0"/>
      <p:bldP spid="162" grpId="0"/>
      <p:bldP spid="164" grpId="0"/>
      <p:bldP spid="165" grpId="0"/>
      <p:bldP spid="166" grpId="0"/>
      <p:bldP spid="167" grpId="0"/>
      <p:bldP spid="168" grpId="0"/>
      <p:bldP spid="168" grpId="1"/>
      <p:bldP spid="169" grpId="0"/>
      <p:bldP spid="170" grpId="0"/>
      <p:bldP spid="178" grpId="0"/>
      <p:bldP spid="180" grpId="0"/>
      <p:bldP spid="181" grpId="0"/>
      <p:bldP spid="182" grpId="0"/>
      <p:bldP spid="88" grpId="0"/>
      <p:bldP spid="4" grpId="0" animBg="1"/>
      <p:bldP spid="4" grpId="1" animBg="1"/>
      <p:bldP spid="9" grpId="0"/>
      <p:bldP spid="10" grpId="0"/>
      <p:bldP spid="11" grpId="0"/>
      <p:bldP spid="11" grpId="1"/>
      <p:bldP spid="12" grpId="0"/>
      <p:bldP spid="13" grpId="0"/>
      <p:bldP spid="15" grpId="0"/>
      <p:bldP spid="22" grpId="0" animBg="1"/>
      <p:bldP spid="22" grpId="1" animBg="1"/>
      <p:bldP spid="23" grpId="0"/>
      <p:bldP spid="24" grpId="0"/>
      <p:bldP spid="25" grpId="0"/>
      <p:bldP spid="25" grpId="1"/>
      <p:bldP spid="26" grpId="0"/>
      <p:bldP spid="27" grpId="0"/>
      <p:bldP spid="27" grpId="1"/>
      <p:bldP spid="28" grpId="0"/>
      <p:bldP spid="35" grpId="0"/>
      <p:bldP spid="36" grpId="0" animBg="1"/>
      <p:bldP spid="36" grpId="1" animBg="1"/>
      <p:bldP spid="37" grpId="0"/>
      <p:bldP spid="38" grpId="0"/>
      <p:bldP spid="39" grpId="0"/>
      <p:bldP spid="39" grpId="1"/>
      <p:bldP spid="40" grpId="0"/>
      <p:bldP spid="41" grpId="0"/>
      <p:bldP spid="51" grpId="0"/>
      <p:bldP spid="52" grpId="0" animBg="1"/>
      <p:bldP spid="52" grpId="1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7" grpId="0"/>
      <p:bldP spid="68" grpId="1" animBg="1"/>
      <p:bldP spid="68" grpId="2" animBg="1"/>
      <p:bldP spid="69" grpId="0"/>
      <p:bldP spid="69" grpId="1"/>
      <p:bldP spid="70" grpId="0"/>
      <p:bldP spid="71" grpId="0"/>
      <p:bldP spid="72" grpId="0"/>
      <p:bldP spid="73" grpId="0"/>
      <p:bldP spid="81" grpId="0"/>
      <p:bldP spid="82" grpId="0" animBg="1"/>
      <p:bldP spid="82" grpId="1" animBg="1"/>
      <p:bldP spid="83" grpId="0"/>
      <p:bldP spid="84" grpId="0"/>
      <p:bldP spid="85" grpId="0"/>
      <p:bldP spid="86" grpId="0"/>
      <p:bldP spid="86" grpId="1"/>
      <p:bldP spid="87" grpId="0"/>
      <p:bldP spid="98" grpId="0"/>
      <p:bldP spid="99" grpId="0" animBg="1"/>
      <p:bldP spid="99" grpId="1" animBg="1"/>
      <p:bldP spid="100" grpId="0"/>
      <p:bldP spid="101" grpId="0"/>
      <p:bldP spid="102" grpId="0"/>
      <p:bldP spid="102" grpId="1"/>
      <p:bldP spid="103" grpId="0"/>
      <p:bldP spid="104" grpId="0"/>
      <p:bldP spid="105" grpId="0"/>
      <p:bldP spid="106" grpId="0"/>
      <p:bldP spid="107" grpId="0"/>
      <p:bldP spid="114" grpId="1" animBg="1"/>
      <p:bldP spid="114" grpId="2" animBg="1"/>
      <p:bldP spid="115" grpId="0"/>
      <p:bldP spid="116" grpId="0"/>
      <p:bldP spid="134" grpId="0" animBg="1"/>
      <p:bldP spid="134" grpId="1" animBg="1"/>
      <p:bldP spid="142" grpId="0"/>
      <p:bldP spid="143" grpId="0" animBg="1"/>
      <p:bldP spid="143" grpId="1" animBg="1"/>
      <p:bldP spid="163" grpId="0" animBg="1"/>
      <p:bldP spid="163" grpId="1" animBg="1"/>
      <p:bldP spid="171" grpId="0"/>
      <p:bldP spid="172" grpId="0"/>
      <p:bldP spid="173" grpId="0"/>
      <p:bldP spid="179" grpId="0" animBg="1"/>
      <p:bldP spid="17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avatars.mds.yandex.net/get-pdb/931085/29b2e48f-d82e-4f80-b815-9031e45a6adf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9083">
            <a:off x="89378" y="174825"/>
            <a:ext cx="2208246" cy="3312368"/>
          </a:xfrm>
          <a:prstGeom prst="rect">
            <a:avLst/>
          </a:prstGeom>
          <a:noFill/>
        </p:spPr>
      </p:pic>
      <p:pic>
        <p:nvPicPr>
          <p:cNvPr id="29" name="Picture 2" descr="http://img-fotki.yandex.ru/get/6746/157880246.24/0_f09f8_9669a986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44328">
            <a:off x="1207262" y="727342"/>
            <a:ext cx="2235518" cy="3284984"/>
          </a:xfrm>
          <a:prstGeom prst="rect">
            <a:avLst/>
          </a:prstGeom>
          <a:noFill/>
        </p:spPr>
      </p:pic>
      <p:pic>
        <p:nvPicPr>
          <p:cNvPr id="30" name="Picture 4" descr="http://mycoweb2.narod.ru/Submitted/_VESNA/Landysh_AWP_201205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429000"/>
            <a:ext cx="2211509" cy="3312368"/>
          </a:xfrm>
          <a:prstGeom prst="rect">
            <a:avLst/>
          </a:prstGeom>
          <a:noFill/>
        </p:spPr>
      </p:pic>
      <p:pic>
        <p:nvPicPr>
          <p:cNvPr id="31" name="Picture 6" descr="https://c.pxhere.com/photos/62/ef/dandelion_flower_white_nature_spring_summer_plant_natural-847329.jpg!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46267">
            <a:off x="1542627" y="3633308"/>
            <a:ext cx="2232248" cy="3353953"/>
          </a:xfrm>
          <a:prstGeom prst="rect">
            <a:avLst/>
          </a:prstGeom>
          <a:noFill/>
        </p:spPr>
      </p:pic>
      <p:pic>
        <p:nvPicPr>
          <p:cNvPr id="32" name="Picture 8" descr="https://svitroslyn.ua/upload/iblock/0c5/0c5e03a2f84b93a6dcda145ae63f46d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959932" y="4085692"/>
            <a:ext cx="2376264" cy="3168352"/>
          </a:xfrm>
          <a:prstGeom prst="rect">
            <a:avLst/>
          </a:prstGeom>
          <a:noFill/>
        </p:spPr>
      </p:pic>
      <p:pic>
        <p:nvPicPr>
          <p:cNvPr id="33" name="Picture 10" descr="http://view-photo.ru/wp-content/uploads/2016/11/DSC0289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2420888"/>
            <a:ext cx="2204570" cy="3312368"/>
          </a:xfrm>
          <a:prstGeom prst="rect">
            <a:avLst/>
          </a:prstGeom>
          <a:noFill/>
        </p:spPr>
      </p:pic>
      <p:pic>
        <p:nvPicPr>
          <p:cNvPr id="34" name="Picture 12" descr="http://img-1.photosight.ru/3d7/5495050_xlarg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10497">
            <a:off x="2644654" y="145005"/>
            <a:ext cx="2206546" cy="3312368"/>
          </a:xfrm>
          <a:prstGeom prst="rect">
            <a:avLst/>
          </a:prstGeom>
          <a:noFill/>
        </p:spPr>
      </p:pic>
      <p:pic>
        <p:nvPicPr>
          <p:cNvPr id="35" name="Picture 2" descr="http://kartinki-cvetov.ru/images/siren/foto-sireni_0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016" y="2276872"/>
            <a:ext cx="2208245" cy="3312368"/>
          </a:xfrm>
          <a:prstGeom prst="rect">
            <a:avLst/>
          </a:prstGeom>
          <a:noFill/>
        </p:spPr>
      </p:pic>
      <p:pic>
        <p:nvPicPr>
          <p:cNvPr id="36" name="Picture 4" descr="https://img.7dach.ru/image/1200/03/16/48/2014/03/07/e7806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0"/>
            <a:ext cx="2160240" cy="3332942"/>
          </a:xfrm>
          <a:prstGeom prst="rect">
            <a:avLst/>
          </a:prstGeom>
          <a:noFill/>
        </p:spPr>
      </p:pic>
      <p:pic>
        <p:nvPicPr>
          <p:cNvPr id="37" name="Picture 6" descr="https://www.colors.life/upload/blogs/3d/9f/3d9f9e6bc83b6d7dfdeb0ea8a4efb782_RSZ_690.jpe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1141566">
            <a:off x="6650044" y="129083"/>
            <a:ext cx="2158080" cy="3240360"/>
          </a:xfrm>
          <a:prstGeom prst="rect">
            <a:avLst/>
          </a:prstGeom>
          <a:noFill/>
        </p:spPr>
      </p:pic>
      <p:pic>
        <p:nvPicPr>
          <p:cNvPr id="64" name="Picture 8" descr="http://ixbt.photo/photo/311334/2105w7PGID3eoR/206984w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37675" y="1556792"/>
            <a:ext cx="2206325" cy="3126372"/>
          </a:xfrm>
          <a:prstGeom prst="rect">
            <a:avLst/>
          </a:prstGeom>
          <a:noFill/>
        </p:spPr>
      </p:pic>
      <p:pic>
        <p:nvPicPr>
          <p:cNvPr id="65" name="Picture 10" descr="https://cdn.pixabay.com/photo/2017/04/01/21/58/pion-2194560_1280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378467">
            <a:off x="6813132" y="3753842"/>
            <a:ext cx="2159396" cy="3240360"/>
          </a:xfrm>
          <a:prstGeom prst="rect">
            <a:avLst/>
          </a:prstGeom>
          <a:noFill/>
        </p:spPr>
      </p:pic>
      <p:sp>
        <p:nvSpPr>
          <p:cNvPr id="66" name="Скругленный прямоугольник 65">
            <a:hlinkClick r:id="rId15" action="ppaction://hlinksldjump"/>
          </p:cNvPr>
          <p:cNvSpPr/>
          <p:nvPr/>
        </p:nvSpPr>
        <p:spPr>
          <a:xfrm>
            <a:off x="1043608" y="2348880"/>
            <a:ext cx="7488832" cy="2304256"/>
          </a:xfrm>
          <a:prstGeom prst="roundRect">
            <a:avLst>
              <a:gd name="adj" fmla="val 6894"/>
            </a:avLst>
          </a:prstGeom>
          <a:solidFill>
            <a:schemeClr val="accent3">
              <a:lumMod val="40000"/>
              <a:lumOff val="60000"/>
              <a:alpha val="77000"/>
            </a:schemeClr>
          </a:solidFill>
          <a:ln w="107950" cmpd="thickThin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E4D1F"/>
                </a:solidFill>
                <a:latin typeface="Comic Sans MS" pitchFamily="66" charset="0"/>
              </a:rPr>
              <a:t>Восьмого марта, в день прекрасный, Пусть все цветы для вас цветут, </a:t>
            </a:r>
          </a:p>
          <a:p>
            <a:pPr algn="ctr"/>
            <a:r>
              <a:rPr lang="ru-RU" sz="2800" b="1" dirty="0" smtClean="0">
                <a:solidFill>
                  <a:srgbClr val="3E4D1F"/>
                </a:solidFill>
                <a:latin typeface="Comic Sans MS" pitchFamily="66" charset="0"/>
              </a:rPr>
              <a:t>Пусть наполняет сердце счастье, </a:t>
            </a:r>
          </a:p>
          <a:p>
            <a:pPr algn="ctr"/>
            <a:r>
              <a:rPr lang="ru-RU" sz="2800" b="1" dirty="0" smtClean="0">
                <a:solidFill>
                  <a:srgbClr val="3E4D1F"/>
                </a:solidFill>
                <a:latin typeface="Comic Sans MS" pitchFamily="66" charset="0"/>
              </a:rPr>
              <a:t>Мечты пусть крылья обретут!</a:t>
            </a: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4663" y="-2954155"/>
            <a:ext cx="10333855" cy="93245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5314"/>
            <a:ext cx="60841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Всех милых женщин на планете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Мы поздравляем в этот день.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Для всех вас солнышко пусть светит,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Играет звонкая капель.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Мы пожелаем вам здоровья,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Уюта в доме и тепла,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Заботы близких и внимания —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Сегодня, завтра и всегда!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Желаем вам, конечно, счастья.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И пусть уходят все ненастья,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Чтоб радовались вы всегда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Весны приходу и тепла!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258</Words>
  <Application>Microsoft Office PowerPoint</Application>
  <PresentationFormat>Экран (4:3)</PresentationFormat>
  <Paragraphs>114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Пользователь</cp:lastModifiedBy>
  <cp:revision>210</cp:revision>
  <dcterms:created xsi:type="dcterms:W3CDTF">2018-12-27T05:13:30Z</dcterms:created>
  <dcterms:modified xsi:type="dcterms:W3CDTF">2022-03-04T12:30:00Z</dcterms:modified>
</cp:coreProperties>
</file>