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13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4076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С 8 марта вас девочки!!!</a:t>
            </a:r>
          </a:p>
        </p:txBody>
      </p:sp>
      <p:sp>
        <p:nvSpPr>
          <p:cNvPr id="6" name="Сердце 5">
            <a:hlinkClick r:id="rId2" action="ppaction://hlinksldjump"/>
          </p:cNvPr>
          <p:cNvSpPr/>
          <p:nvPr/>
        </p:nvSpPr>
        <p:spPr>
          <a:xfrm>
            <a:off x="4946712" y="3627026"/>
            <a:ext cx="2242112" cy="1872208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508104" y="2108711"/>
            <a:ext cx="864096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141161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Самый популярный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визажист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8384" y="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Опять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2060848"/>
            <a:ext cx="42484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C00000"/>
                </a:solidFill>
              </a:rPr>
              <a:t>Леди Гага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C00000"/>
                </a:solidFill>
              </a:rPr>
              <a:t> Сиена Миллер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Гучи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Вестман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C00000"/>
                </a:solidFill>
              </a:rPr>
              <a:t> Лили </a:t>
            </a:r>
            <a:r>
              <a:rPr lang="ru-RU" sz="2800" dirty="0" err="1">
                <a:solidFill>
                  <a:srgbClr val="C00000"/>
                </a:solidFill>
              </a:rPr>
              <a:t>Колинз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46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412776"/>
            <a:ext cx="227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Кто придумал тушь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0886" y="2060848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Чарльз </a:t>
            </a:r>
            <a:r>
              <a:rPr lang="ru-RU" sz="2800" dirty="0" err="1">
                <a:solidFill>
                  <a:srgbClr val="FF0000"/>
                </a:solidFill>
              </a:rPr>
              <a:t>Ревсон</a:t>
            </a:r>
            <a:endParaRPr lang="ru-RU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2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Гуччи </a:t>
            </a:r>
            <a:r>
              <a:rPr lang="ru-RU" sz="2800" dirty="0" err="1">
                <a:solidFill>
                  <a:srgbClr val="FF0000"/>
                </a:solidFill>
              </a:rPr>
              <a:t>Вестман</a:t>
            </a:r>
            <a:endParaRPr lang="ru-RU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Леди Гага 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Лили </a:t>
            </a:r>
            <a:r>
              <a:rPr lang="ru-RU" sz="2800" dirty="0" err="1">
                <a:solidFill>
                  <a:srgbClr val="FF0000"/>
                </a:solidFill>
              </a:rPr>
              <a:t>Колинз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46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431758"/>
            <a:ext cx="432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Самый нужный предмет для педикюра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132856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1.Пилка 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2.Ножницы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3.Лак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4.Щипчики </a:t>
            </a:r>
          </a:p>
        </p:txBody>
      </p:sp>
    </p:spTree>
    <p:extLst>
      <p:ext uri="{BB962C8B-B14F-4D97-AF65-F5344CB8AC3E}">
        <p14:creationId xmlns:p14="http://schemas.microsoft.com/office/powerpoint/2010/main" val="202243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Самый популярный</a:t>
            </a:r>
          </a:p>
          <a:p>
            <a:pPr algn="ctr"/>
            <a:r>
              <a:rPr lang="ru-RU" dirty="0"/>
              <a:t>визажист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1.Игги Азалия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2.Рита Ора 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3.Кэти Перри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4.Гучи </a:t>
            </a:r>
            <a:r>
              <a:rPr lang="ru-RU" sz="2800" dirty="0" err="1">
                <a:solidFill>
                  <a:srgbClr val="C00000"/>
                </a:solidFill>
              </a:rPr>
              <a:t>Вестман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69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44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А у меня на этом всё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249289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FF"/>
                </a:solidFill>
              </a:rPr>
              <a:t>С 8 Марта вас!</a:t>
            </a:r>
          </a:p>
          <a:p>
            <a:pPr algn="ctr"/>
            <a:r>
              <a:rPr lang="ru-RU" sz="2000" dirty="0"/>
              <a:t>Желаю счастья, здоровья , хороших оценок и чтобы всё было хорошо </a:t>
            </a:r>
          </a:p>
          <a:p>
            <a:pPr algn="ctr"/>
            <a:r>
              <a:rPr lang="ru-RU" sz="2000" dirty="0"/>
              <a:t>(чтоб никого не обижали 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041086" y="4886729"/>
            <a:ext cx="1002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&lt;3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10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1DB159-2BE9-4DE9-8570-F56EC5998B66}"/>
              </a:ext>
            </a:extLst>
          </p:cNvPr>
          <p:cNvSpPr/>
          <p:nvPr/>
        </p:nvSpPr>
        <p:spPr>
          <a:xfrm>
            <a:off x="1331640" y="1124744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Самых лучших девочек,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Милых одноклассниц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Поздравим с 8 Марта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В чудесный Женский праздник!</a:t>
            </a:r>
          </a:p>
          <a:p>
            <a:endParaRPr lang="ru-RU" dirty="0">
              <a:solidFill>
                <a:srgbClr val="00B0F0"/>
              </a:solidFill>
              <a:cs typeface="IrisUPC" panose="020B0604020202020204" pitchFamily="34" charset="-34"/>
            </a:endParaRP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Пусть будут для вас легкими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Диктанты и контрольные,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Пусть будут 5 классом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Учителя довольные.</a:t>
            </a:r>
          </a:p>
          <a:p>
            <a:endParaRPr lang="ru-RU" dirty="0">
              <a:solidFill>
                <a:srgbClr val="00B0F0"/>
              </a:solidFill>
              <a:cs typeface="IrisUPC" panose="020B0604020202020204" pitchFamily="34" charset="-34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2C3E52-7C28-4A35-8A6F-EA8853D6B462}"/>
              </a:ext>
            </a:extLst>
          </p:cNvPr>
          <p:cNvSpPr/>
          <p:nvPr/>
        </p:nvSpPr>
        <p:spPr>
          <a:xfrm>
            <a:off x="4932040" y="2780928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Желаем, чтобы вы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Хорошо учились,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Девчонками своими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Чтобы мы гордились.</a:t>
            </a:r>
          </a:p>
          <a:p>
            <a:endParaRPr lang="ru-RU" dirty="0">
              <a:solidFill>
                <a:srgbClr val="00B0F0"/>
              </a:solidFill>
              <a:cs typeface="IrisUPC" panose="020B0604020202020204" pitchFamily="34" charset="-34"/>
            </a:endParaRP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Желаем, чтоб вы нам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В учебе помогали,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Но сильно чтобы вверх</a:t>
            </a:r>
          </a:p>
          <a:p>
            <a:r>
              <a:rPr lang="ru-RU" dirty="0">
                <a:solidFill>
                  <a:srgbClr val="00B0F0"/>
                </a:solidFill>
                <a:cs typeface="IrisUPC" panose="020B0604020202020204" pitchFamily="34" charset="-34"/>
              </a:rPr>
              <a:t>Носы не задирали.</a:t>
            </a:r>
          </a:p>
        </p:txBody>
      </p:sp>
    </p:spTree>
    <p:extLst>
      <p:ext uri="{BB962C8B-B14F-4D97-AF65-F5344CB8AC3E}">
        <p14:creationId xmlns:p14="http://schemas.microsoft.com/office/powerpoint/2010/main" val="16624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F9290-AA52-402B-A124-D66BE671FEBA}"/>
              </a:ext>
            </a:extLst>
          </p:cNvPr>
          <p:cNvSpPr txBox="1"/>
          <p:nvPr/>
        </p:nvSpPr>
        <p:spPr>
          <a:xfrm>
            <a:off x="1358278" y="1556792"/>
            <a:ext cx="64274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Дорогие наши девчонки, </a:t>
            </a:r>
          </a:p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наши милые 5-тиклассницы, </a:t>
            </a:r>
          </a:p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поздравляем вас с 8 Марта и желаем стать ещё смелее и увереннее, </a:t>
            </a:r>
          </a:p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чтобы с лёгкостью изучать все новые предметы. </a:t>
            </a:r>
          </a:p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Девчонки, будьте всегда красивы, веселы и очаровательны. </a:t>
            </a:r>
          </a:p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Пусть у вас всё получается. </a:t>
            </a:r>
          </a:p>
          <a:p>
            <a:pPr algn="ctr"/>
            <a:r>
              <a:rPr lang="ru-RU" sz="2000" dirty="0">
                <a:solidFill>
                  <a:srgbClr val="FF00FF"/>
                </a:solidFill>
                <a:latin typeface="Arial Black" panose="020B0A04020102020204" pitchFamily="34" charset="0"/>
              </a:rPr>
              <a:t>Пусть вас никто и никогда не обижает.</a:t>
            </a:r>
          </a:p>
          <a:p>
            <a:pPr algn="r"/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8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79283"/>
              </p:ext>
            </p:extLst>
          </p:nvPr>
        </p:nvGraphicFramePr>
        <p:xfrm>
          <a:off x="1524000" y="1397000"/>
          <a:ext cx="6096000" cy="3849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360">
                <a:tc>
                  <a:txBody>
                    <a:bodyPr/>
                    <a:lstStyle/>
                    <a:p>
                      <a:r>
                        <a:rPr lang="ru-RU" sz="2400" dirty="0"/>
                        <a:t>Кто придумал?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Самый нужный</a:t>
                      </a:r>
                      <a:r>
                        <a:rPr lang="ru-RU" sz="2400" baseline="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Самый</a:t>
                      </a:r>
                      <a:r>
                        <a:rPr lang="ru-RU" sz="2400" baseline="0" dirty="0"/>
                        <a:t> известный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hlinkClick r:id="rId2" action="ppaction://hlinksldjump"/>
                        </a:rPr>
                        <a:t>300 б.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>
                          <a:hlinkClick r:id="rId3" action="ppaction://hlinksldjump"/>
                        </a:rPr>
                        <a:t>300 б.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hlinkClick r:id="rId4" action="ppaction://hlinksldjump"/>
                        </a:rPr>
                        <a:t>300 б.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hlinkClick r:id="rId5" action="ppaction://hlinksldjump"/>
                        </a:rPr>
                        <a:t>150 б. 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hlinkClick r:id="rId6" action="ppaction://hlinksldjump"/>
                        </a:rPr>
                        <a:t>150 б.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hlinkClick r:id="rId7" action="ppaction://hlinksldjump"/>
                        </a:rPr>
                        <a:t>150</a:t>
                      </a:r>
                      <a:r>
                        <a:rPr lang="ru-RU" sz="4800" baseline="0" dirty="0">
                          <a:hlinkClick r:id="rId7" action="ppaction://hlinksldjump"/>
                        </a:rPr>
                        <a:t> б.</a:t>
                      </a:r>
                      <a:endParaRPr lang="ru-RU" sz="48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hlinkClick r:id="rId8" action="ppaction://hlinksldjump"/>
                        </a:rPr>
                        <a:t>50 б.</a:t>
                      </a:r>
                      <a:r>
                        <a:rPr lang="ru-RU" sz="5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hlinkClick r:id="rId9" action="ppaction://hlinksldjump"/>
                        </a:rPr>
                        <a:t>50 б.</a:t>
                      </a:r>
                      <a:r>
                        <a:rPr lang="ru-RU" sz="4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hlinkClick r:id="rId10" action="ppaction://hlinksldjump"/>
                        </a:rPr>
                        <a:t>50 б.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Солнце 2">
            <a:hlinkClick r:id="rId11" action="ppaction://hlinksldjump"/>
            <a:extLst>
              <a:ext uri="{FF2B5EF4-FFF2-40B4-BE49-F238E27FC236}">
                <a16:creationId xmlns:a16="http://schemas.microsoft.com/office/drawing/2014/main" id="{3A318C2F-4265-477C-A4AB-6FDC2D7B6459}"/>
              </a:ext>
            </a:extLst>
          </p:cNvPr>
          <p:cNvSpPr/>
          <p:nvPr/>
        </p:nvSpPr>
        <p:spPr>
          <a:xfrm>
            <a:off x="7620000" y="5517232"/>
            <a:ext cx="696416" cy="648072"/>
          </a:xfrm>
          <a:prstGeom prst="su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4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2648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Кто придумал пудру?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916832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2800" dirty="0">
                <a:solidFill>
                  <a:srgbClr val="00B050"/>
                </a:solidFill>
              </a:rPr>
              <a:t>Пушкин</a:t>
            </a:r>
          </a:p>
          <a:p>
            <a:pPr marL="742950" indent="-742950">
              <a:buAutoNum type="arabicPeriod"/>
            </a:pPr>
            <a:endParaRPr lang="ru-RU" sz="2800" dirty="0">
              <a:solidFill>
                <a:srgbClr val="00B050"/>
              </a:solidFill>
            </a:endParaRPr>
          </a:p>
          <a:p>
            <a:pPr marL="742950" indent="-742950">
              <a:buAutoNum type="arabicPeriod" startAt="2"/>
            </a:pPr>
            <a:r>
              <a:rPr lang="ru-RU" sz="2800" dirty="0">
                <a:solidFill>
                  <a:srgbClr val="00B050"/>
                </a:solidFill>
              </a:rPr>
              <a:t>Альфонса Рале</a:t>
            </a:r>
          </a:p>
          <a:p>
            <a:pPr marL="742950" indent="-742950">
              <a:buAutoNum type="arabicPeriod" startAt="2"/>
            </a:pPr>
            <a:endParaRPr lang="ru-RU" sz="2800" dirty="0">
              <a:solidFill>
                <a:srgbClr val="00B050"/>
              </a:solidFill>
            </a:endParaRPr>
          </a:p>
          <a:p>
            <a:pPr marL="742950" indent="-742950">
              <a:buAutoNum type="arabicPeriod" startAt="2"/>
            </a:pPr>
            <a:r>
              <a:rPr lang="ru-RU" sz="2800" dirty="0">
                <a:solidFill>
                  <a:srgbClr val="00B050"/>
                </a:solidFill>
              </a:rPr>
              <a:t>Некрасов</a:t>
            </a:r>
          </a:p>
          <a:p>
            <a:pPr marL="742950" indent="-742950">
              <a:buAutoNum type="arabicPeriod" startAt="2"/>
            </a:pPr>
            <a:endParaRPr lang="ru-RU" sz="2800" dirty="0">
              <a:solidFill>
                <a:srgbClr val="00B050"/>
              </a:solidFill>
            </a:endParaRPr>
          </a:p>
          <a:p>
            <a:pPr marL="742950" indent="-742950">
              <a:buAutoNum type="arabicPeriod" startAt="2"/>
            </a:pPr>
            <a:r>
              <a:rPr lang="ru-RU" sz="2800" dirty="0">
                <a:solidFill>
                  <a:srgbClr val="00B050"/>
                </a:solidFill>
              </a:rPr>
              <a:t>Толстой 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3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11247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FrankRuehl" panose="020E0503060101010101" pitchFamily="34" charset="-79"/>
              </a:rPr>
              <a:t>Самый нужный предмет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FrankRuehl" panose="020E0503060101010101" pitchFamily="34" charset="-79"/>
              </a:rPr>
              <a:t>Для макияжа </a:t>
            </a:r>
            <a:r>
              <a:rPr lang="ru-RU" dirty="0">
                <a:solidFill>
                  <a:srgbClr val="92D050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FrankRuehl" panose="020E0503060101010101" pitchFamily="34" charset="-79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1584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1.Помада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2.Пудра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3.Туш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4.Кисть </a:t>
            </a:r>
          </a:p>
        </p:txBody>
      </p:sp>
    </p:spTree>
    <p:extLst>
      <p:ext uri="{BB962C8B-B14F-4D97-AF65-F5344CB8AC3E}">
        <p14:creationId xmlns:p14="http://schemas.microsoft.com/office/powerpoint/2010/main" val="81306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12687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Самый популярный визажист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46531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Кстати кто это такой?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988840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FF"/>
                </a:solidFill>
              </a:rPr>
              <a:t>1</a:t>
            </a:r>
            <a:r>
              <a:rPr lang="ru-RU" sz="2800" dirty="0">
                <a:solidFill>
                  <a:srgbClr val="FF00FF"/>
                </a:solidFill>
              </a:rPr>
              <a:t>. </a:t>
            </a:r>
            <a:r>
              <a:rPr lang="ru-RU" sz="2800" dirty="0" err="1">
                <a:solidFill>
                  <a:srgbClr val="FF00FF"/>
                </a:solidFill>
              </a:rPr>
              <a:t>Альфасон</a:t>
            </a:r>
            <a:r>
              <a:rPr lang="ru-RU" sz="2800" dirty="0">
                <a:solidFill>
                  <a:srgbClr val="FF00FF"/>
                </a:solidFill>
              </a:rPr>
              <a:t> </a:t>
            </a:r>
          </a:p>
          <a:p>
            <a:endParaRPr lang="ru-RU" sz="2800" dirty="0">
              <a:solidFill>
                <a:srgbClr val="FF00FF"/>
              </a:solidFill>
            </a:endParaRPr>
          </a:p>
          <a:p>
            <a:r>
              <a:rPr lang="ru-RU" sz="2800" dirty="0">
                <a:solidFill>
                  <a:srgbClr val="FF00FF"/>
                </a:solidFill>
              </a:rPr>
              <a:t>2.  </a:t>
            </a:r>
            <a:r>
              <a:rPr lang="ru-RU" sz="2800" dirty="0" err="1">
                <a:solidFill>
                  <a:srgbClr val="FF00FF"/>
                </a:solidFill>
              </a:rPr>
              <a:t>Анджелина</a:t>
            </a:r>
            <a:r>
              <a:rPr lang="ru-RU" sz="2800" dirty="0">
                <a:solidFill>
                  <a:srgbClr val="FF00FF"/>
                </a:solidFill>
              </a:rPr>
              <a:t> </a:t>
            </a:r>
          </a:p>
          <a:p>
            <a:endParaRPr lang="ru-RU" sz="2800" dirty="0">
              <a:solidFill>
                <a:srgbClr val="FF00FF"/>
              </a:solidFill>
            </a:endParaRPr>
          </a:p>
          <a:p>
            <a:r>
              <a:rPr lang="ru-RU" sz="2800" dirty="0">
                <a:solidFill>
                  <a:srgbClr val="FF00FF"/>
                </a:solidFill>
              </a:rPr>
              <a:t>3. Пэт </a:t>
            </a:r>
          </a:p>
          <a:p>
            <a:endParaRPr lang="ru-RU" sz="2800" dirty="0">
              <a:solidFill>
                <a:srgbClr val="FF00FF"/>
              </a:solidFill>
            </a:endParaRPr>
          </a:p>
          <a:p>
            <a:r>
              <a:rPr lang="ru-RU" sz="2800" dirty="0">
                <a:solidFill>
                  <a:srgbClr val="FF00FF"/>
                </a:solidFill>
              </a:rPr>
              <a:t>4. Леди </a:t>
            </a:r>
          </a:p>
        </p:txBody>
      </p:sp>
    </p:spTree>
    <p:extLst>
      <p:ext uri="{BB962C8B-B14F-4D97-AF65-F5344CB8AC3E}">
        <p14:creationId xmlns:p14="http://schemas.microsoft.com/office/powerpoint/2010/main" val="121995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340768"/>
            <a:ext cx="251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Кто придумал помаду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916087"/>
            <a:ext cx="5544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>
                <a:solidFill>
                  <a:srgbClr val="FF0000"/>
                </a:solidFill>
              </a:rPr>
              <a:t>Арман</a:t>
            </a:r>
            <a:r>
              <a:rPr lang="ru-RU" sz="2800" dirty="0">
                <a:solidFill>
                  <a:srgbClr val="FF0000"/>
                </a:solidFill>
              </a:rPr>
              <a:t> Жан </a:t>
            </a:r>
            <a:r>
              <a:rPr lang="ru-RU" sz="2800" dirty="0" err="1">
                <a:solidFill>
                  <a:srgbClr val="FF0000"/>
                </a:solidFill>
              </a:rPr>
              <a:t>дю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Плесси</a:t>
            </a:r>
            <a:r>
              <a:rPr lang="ru-RU" sz="2800" dirty="0">
                <a:solidFill>
                  <a:srgbClr val="FF0000"/>
                </a:solidFill>
              </a:rPr>
              <a:t> де Ришелье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err="1">
                <a:solidFill>
                  <a:srgbClr val="FF0000"/>
                </a:solidFill>
              </a:rPr>
              <a:t>Альфасон</a:t>
            </a:r>
            <a:r>
              <a:rPr lang="ru-RU" sz="2800" dirty="0">
                <a:solidFill>
                  <a:srgbClr val="FF0000"/>
                </a:solidFill>
              </a:rPr>
              <a:t> Рале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 Надежда </a:t>
            </a:r>
            <a:r>
              <a:rPr lang="ru-RU" sz="2800" dirty="0" err="1">
                <a:solidFill>
                  <a:srgbClr val="FF0000"/>
                </a:solidFill>
              </a:rPr>
              <a:t>Халафли</a:t>
            </a:r>
            <a:endParaRPr lang="ru-RU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FF0000"/>
                </a:solidFill>
              </a:rPr>
              <a:t>Дани </a:t>
            </a:r>
            <a:r>
              <a:rPr lang="ru-RU" sz="2800" dirty="0" err="1">
                <a:solidFill>
                  <a:srgbClr val="FF0000"/>
                </a:solidFill>
              </a:rPr>
              <a:t>Санц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5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028384" y="5805264"/>
            <a:ext cx="1115616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27784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Самый нужный предмет для маникюра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Пилка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Кисточка для лака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Помада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Тушь </a:t>
            </a:r>
          </a:p>
        </p:txBody>
      </p:sp>
    </p:spTree>
    <p:extLst>
      <p:ext uri="{BB962C8B-B14F-4D97-AF65-F5344CB8AC3E}">
        <p14:creationId xmlns:p14="http://schemas.microsoft.com/office/powerpoint/2010/main" val="60298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141</TotalTime>
  <Words>321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MingLiU</vt:lpstr>
      <vt:lpstr>Arial</vt:lpstr>
      <vt:lpstr>Arial Black</vt:lpstr>
      <vt:lpstr>Comic Sans MS</vt:lpstr>
      <vt:lpstr>Constantia</vt:lpstr>
      <vt:lpstr>Garamond</vt:lpstr>
      <vt:lpstr>Wingdings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у меня на этом всё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Маслова</cp:lastModifiedBy>
  <cp:revision>16</cp:revision>
  <dcterms:created xsi:type="dcterms:W3CDTF">2022-02-28T15:45:21Z</dcterms:created>
  <dcterms:modified xsi:type="dcterms:W3CDTF">2022-03-04T06:11:54Z</dcterms:modified>
</cp:coreProperties>
</file>