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21A3"/>
    <a:srgbClr val="FC9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99288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Техническое творчество в начальной школе.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Мастер </a:t>
            </a:r>
            <a:r>
              <a:rPr lang="ru-RU" dirty="0" smtClean="0">
                <a:solidFill>
                  <a:srgbClr val="7030A0"/>
                </a:solidFill>
              </a:rPr>
              <a:t>–класс 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Салфетка из ниток на рамке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05064"/>
            <a:ext cx="6172200" cy="2369858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rgbClr val="00B050"/>
                </a:solidFill>
              </a:rPr>
              <a:t>Сорокина Татьяна </a:t>
            </a:r>
            <a:r>
              <a:rPr lang="ru-RU" sz="2000" dirty="0" smtClean="0">
                <a:solidFill>
                  <a:srgbClr val="00B050"/>
                </a:solidFill>
              </a:rPr>
              <a:t>Васильевна,</a:t>
            </a:r>
            <a:endParaRPr lang="ru-RU" sz="2000" dirty="0">
              <a:solidFill>
                <a:srgbClr val="00B050"/>
              </a:solidFill>
            </a:endParaRPr>
          </a:p>
          <a:p>
            <a:pPr algn="r"/>
            <a:r>
              <a:rPr lang="ru-RU" sz="2000" dirty="0">
                <a:solidFill>
                  <a:srgbClr val="00B050"/>
                </a:solidFill>
              </a:rPr>
              <a:t>у</a:t>
            </a:r>
            <a:r>
              <a:rPr lang="ru-RU" sz="2000" dirty="0" smtClean="0">
                <a:solidFill>
                  <a:srgbClr val="00B050"/>
                </a:solidFill>
              </a:rPr>
              <a:t>читель </a:t>
            </a:r>
            <a:r>
              <a:rPr lang="ru-RU" sz="2000" dirty="0" smtClean="0">
                <a:solidFill>
                  <a:srgbClr val="00B050"/>
                </a:solidFill>
              </a:rPr>
              <a:t>начальных классов</a:t>
            </a:r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МБОУ СОШ № 1</a:t>
            </a:r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 с углубленным изучением </a:t>
            </a:r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отдельных предметов</a:t>
            </a:r>
          </a:p>
          <a:p>
            <a:pPr algn="r"/>
            <a:r>
              <a:rPr lang="ru-RU" sz="2000" dirty="0" smtClean="0">
                <a:solidFill>
                  <a:srgbClr val="00B050"/>
                </a:solidFill>
              </a:rPr>
              <a:t>Г. Дубна Московской </a:t>
            </a:r>
            <a:r>
              <a:rPr lang="ru-RU" sz="2000" dirty="0" smtClean="0">
                <a:solidFill>
                  <a:srgbClr val="00B050"/>
                </a:solidFill>
              </a:rPr>
              <a:t>области</a:t>
            </a:r>
            <a:endParaRPr lang="ru-RU" sz="20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6221A3"/>
                </a:solidFill>
              </a:rPr>
              <a:t>Оплетаем рамку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Нижний цвет - 4 слоя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Верхний цвет - 6 слоёв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2 слоя ниток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6192688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Завязываем узелки крест-накрест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завязываем узелки крест накрест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Проверка всех узелков!!!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IMG_20220305_13055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6967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Обрезаем в размер концы нитей от узелков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обрезаем по размеру усики от узелков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88631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Разрезаем  нити верхнего цвета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в одном направлении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044030" cy="30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проект фото салфетки\в другом направлени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570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Обрезаем нити  верхнего слоя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около гвоздиков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форме буквы «П»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около гвоздиков обрезаем как букву П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19268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2101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Разрезаем нити нижнего слоя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центру между гвоздиками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последний шаг, разрезаем нижний слой между гвоздиками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5527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Снимаем салфетку с рамки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IMG_20220305_13242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проект фото салфетки\сняли салфетку, потрясм и распушим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50405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Подарок для мамы готов!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Пользователь\Desktop\проект фото салфетки\IMG_20220305_13255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039545" cy="242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проект фото салфетки\подарок для мамы гот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453650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4632" cy="28083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Благодарю 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за внимание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221A3"/>
                </a:solidFill>
              </a:rPr>
              <a:t>Подарок для мамы в 4 классе</a:t>
            </a:r>
            <a:endParaRPr lang="ru-RU" sz="3200" b="1" dirty="0">
              <a:solidFill>
                <a:srgbClr val="6221A3"/>
              </a:solidFill>
            </a:endParaRPr>
          </a:p>
        </p:txBody>
      </p:sp>
      <p:pic>
        <p:nvPicPr>
          <p:cNvPr id="3" name="Рисунок 2" descr="C:\Users\Пользователь\Desktop\проект фото салфетки\IMG_20220305_1326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087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57410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221A3"/>
                </a:solidFill>
              </a:rPr>
              <a:t>Техническое творчество</a:t>
            </a:r>
            <a:endParaRPr lang="ru-RU" b="1" dirty="0">
              <a:solidFill>
                <a:srgbClr val="6221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0462" y="692696"/>
            <a:ext cx="7723946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dirty="0" smtClean="0"/>
              <a:t>Развитие технического творчества у младших школьников происходит на самых разных предметах и этапах обучения: математика, окружающий мир, чтение, изобразительное искусство и технология. </a:t>
            </a:r>
            <a:endParaRPr lang="ru-RU" sz="2800" dirty="0"/>
          </a:p>
          <a:p>
            <a:pPr algn="just">
              <a:buNone/>
            </a:pPr>
            <a:r>
              <a:rPr lang="ru-RU" sz="2800" dirty="0" smtClean="0"/>
              <a:t>Наиболее </a:t>
            </a:r>
            <a:r>
              <a:rPr lang="ru-RU" sz="2800" dirty="0" smtClean="0"/>
              <a:t>оптимально и целесообразно это делать на уроках технического труда. </a:t>
            </a:r>
            <a:endParaRPr lang="ru-RU" sz="2800" dirty="0"/>
          </a:p>
        </p:txBody>
      </p:sp>
      <p:pic>
        <p:nvPicPr>
          <p:cNvPr id="1026" name="Picture 2" descr="https://xn--23-kmc.xn--80aafey1amqq.xn--d1acj3b/images/events/cover/f40476e6e3e5b29223e79332f76b882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58543"/>
            <a:ext cx="3672408" cy="24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6221A3"/>
                </a:solidFill>
              </a:rPr>
              <a:t>В</a:t>
            </a:r>
            <a:r>
              <a:rPr lang="ru-RU" b="1" dirty="0" smtClean="0">
                <a:solidFill>
                  <a:srgbClr val="6221A3"/>
                </a:solidFill>
              </a:rPr>
              <a:t>озможность развития </a:t>
            </a:r>
            <a:r>
              <a:rPr lang="ru-RU" b="1" dirty="0" smtClean="0">
                <a:solidFill>
                  <a:srgbClr val="6221A3"/>
                </a:solidFill>
              </a:rPr>
              <a:t/>
            </a:r>
            <a:br>
              <a:rPr lang="ru-RU" b="1" dirty="0" smtClean="0">
                <a:solidFill>
                  <a:srgbClr val="6221A3"/>
                </a:solidFill>
              </a:rPr>
            </a:br>
            <a:endParaRPr lang="ru-RU" b="1" dirty="0">
              <a:solidFill>
                <a:srgbClr val="6221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15200" cy="52051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–</a:t>
            </a:r>
            <a:r>
              <a:rPr lang="ru-RU" b="1" dirty="0" smtClean="0">
                <a:solidFill>
                  <a:srgbClr val="6221A3"/>
                </a:solidFill>
              </a:rPr>
              <a:t>предметные навыки</a:t>
            </a:r>
            <a:r>
              <a:rPr lang="ru-RU" dirty="0" smtClean="0"/>
              <a:t>: научиться технологии оплетения на деревянной рамке, основам </a:t>
            </a:r>
            <a:r>
              <a:rPr lang="ru-RU" dirty="0" err="1" smtClean="0"/>
              <a:t>цветоведения</a:t>
            </a:r>
            <a:r>
              <a:rPr lang="ru-RU" dirty="0" smtClean="0"/>
              <a:t>, работа с инструментами и материалами (ножницы, нитки); </a:t>
            </a:r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b="1" dirty="0" err="1" smtClean="0">
                <a:solidFill>
                  <a:srgbClr val="6221A3"/>
                </a:solidFill>
              </a:rPr>
              <a:t>метапредметные</a:t>
            </a:r>
            <a:r>
              <a:rPr lang="ru-RU" b="1" dirty="0" smtClean="0">
                <a:solidFill>
                  <a:srgbClr val="6221A3"/>
                </a:solidFill>
              </a:rPr>
              <a:t> навыки</a:t>
            </a:r>
            <a:r>
              <a:rPr lang="ru-RU" dirty="0" smtClean="0"/>
              <a:t>: работа по алгоритму, чтение и понимание инструкций, понятие цвет и форма;</a:t>
            </a:r>
          </a:p>
          <a:p>
            <a:pPr marL="0" indent="0" algn="just">
              <a:buNone/>
            </a:pPr>
            <a:r>
              <a:rPr lang="ru-RU" dirty="0" smtClean="0"/>
              <a:t>–</a:t>
            </a:r>
            <a:r>
              <a:rPr lang="ru-RU" b="1" dirty="0" smtClean="0">
                <a:solidFill>
                  <a:srgbClr val="6221A3"/>
                </a:solidFill>
              </a:rPr>
              <a:t>регулятивные универсальные действия</a:t>
            </a:r>
            <a:r>
              <a:rPr lang="ru-RU" dirty="0" smtClean="0"/>
              <a:t>: совершенствование мелкой моторики руки и глазомера, умение работать в группе, оказывать взаимопомощь нести ответственность за качество своей работы;</a:t>
            </a:r>
          </a:p>
          <a:p>
            <a:pPr marL="0" indent="0" algn="just">
              <a:buNone/>
            </a:pPr>
            <a:r>
              <a:rPr lang="ru-RU" dirty="0" smtClean="0"/>
              <a:t>–</a:t>
            </a:r>
            <a:r>
              <a:rPr lang="ru-RU" b="1" dirty="0" smtClean="0">
                <a:solidFill>
                  <a:srgbClr val="6221A3"/>
                </a:solidFill>
              </a:rPr>
              <a:t>креативное мышление</a:t>
            </a:r>
            <a:r>
              <a:rPr lang="ru-RU" dirty="0" smtClean="0"/>
              <a:t>: творческие способности, фантазию, </a:t>
            </a:r>
            <a:r>
              <a:rPr lang="ru-RU" dirty="0" smtClean="0"/>
              <a:t>воображение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221A3"/>
                </a:solidFill>
              </a:rPr>
              <a:t>Задачи мастер-класса:</a:t>
            </a:r>
            <a:endParaRPr lang="ru-RU" sz="3200" b="1" dirty="0">
              <a:solidFill>
                <a:srgbClr val="6221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1)Познакомить с изготовлением салфетки на квадратной рамке из ниток для вязания;</a:t>
            </a:r>
            <a:br>
              <a:rPr lang="ru-RU" dirty="0" smtClean="0"/>
            </a:br>
            <a:r>
              <a:rPr lang="ru-RU" dirty="0" smtClean="0"/>
              <a:t>2)Научить технологии оплетения рамки сеткой в два слоя и завязывание узелков крест накрест;</a:t>
            </a:r>
          </a:p>
          <a:p>
            <a:pPr marL="0" indent="0" algn="just">
              <a:buNone/>
            </a:pPr>
            <a:r>
              <a:rPr lang="ru-RU" dirty="0" smtClean="0"/>
              <a:t>3)Развивать мелкую моторику рук, глазомер;</a:t>
            </a:r>
          </a:p>
          <a:p>
            <a:pPr marL="0" indent="0" algn="just">
              <a:buNone/>
            </a:pPr>
            <a:r>
              <a:rPr lang="ru-RU" dirty="0" smtClean="0"/>
              <a:t>4)Совершенствовать навык работы по алгоритму</a:t>
            </a:r>
            <a:br>
              <a:rPr lang="ru-RU" dirty="0" smtClean="0"/>
            </a:br>
            <a:r>
              <a:rPr lang="ru-RU" dirty="0" smtClean="0"/>
              <a:t>5)Развивать </a:t>
            </a:r>
            <a:r>
              <a:rPr lang="ru-RU" dirty="0" smtClean="0"/>
              <a:t>творческие способности, фантазию, воображение.</a:t>
            </a:r>
          </a:p>
          <a:p>
            <a:pPr marL="0" indent="0" algn="just">
              <a:buNone/>
            </a:pPr>
            <a:r>
              <a:rPr lang="ru-RU" dirty="0" smtClean="0"/>
              <a:t>6)Совершенствовать умение работать в группе, оказывать взаимопомощь и нести ответственность за качество своей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221A3"/>
                </a:solidFill>
              </a:rPr>
              <a:t>Чем мне нравится эта работа? </a:t>
            </a:r>
            <a:endParaRPr lang="ru-RU" b="1" dirty="0">
              <a:solidFill>
                <a:srgbClr val="6221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3184" y="1052736"/>
            <a:ext cx="8291264" cy="54212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 smtClean="0"/>
              <a:t>1</a:t>
            </a:r>
            <a:r>
              <a:rPr lang="ru-RU" sz="2600" dirty="0" smtClean="0"/>
              <a:t>) прикасаются к одному из видов народных ремесел;</a:t>
            </a:r>
          </a:p>
          <a:p>
            <a:pPr marL="0" indent="0" algn="just">
              <a:buNone/>
            </a:pPr>
            <a:r>
              <a:rPr lang="ru-RU" sz="2600" dirty="0" smtClean="0"/>
              <a:t>2) учатся подбирать и сочетать цвета;</a:t>
            </a:r>
          </a:p>
          <a:p>
            <a:pPr marL="0" indent="0" algn="just">
              <a:buNone/>
            </a:pPr>
            <a:r>
              <a:rPr lang="ru-RU" sz="2600" dirty="0" smtClean="0"/>
              <a:t>3) работают группой;</a:t>
            </a:r>
          </a:p>
          <a:p>
            <a:pPr marL="0" indent="0" algn="just">
              <a:buNone/>
            </a:pPr>
            <a:r>
              <a:rPr lang="ru-RU" sz="2600" dirty="0" smtClean="0"/>
              <a:t>4) каждый вносит частичку своего труда и старания в салфетку не только своей мамы, но и мамы товарища;</a:t>
            </a:r>
          </a:p>
          <a:p>
            <a:pPr marL="0" indent="0" algn="just">
              <a:buNone/>
            </a:pPr>
            <a:r>
              <a:rPr lang="ru-RU" sz="2600" dirty="0" smtClean="0"/>
              <a:t>5) завязывание узелков крест-накрест – это не только развитие мелкой моторики, но и взаимодействие обоих полушариях головного мозга;</a:t>
            </a:r>
          </a:p>
          <a:p>
            <a:pPr marL="0" indent="0" algn="just">
              <a:buNone/>
            </a:pPr>
            <a:r>
              <a:rPr lang="ru-RU" sz="2600" dirty="0" smtClean="0"/>
              <a:t>6) контроль за правильностью наматывания нитей и завязывания узелков, совершенствует самопроверку и взаимопроверку;</a:t>
            </a:r>
          </a:p>
          <a:p>
            <a:pPr marL="0" indent="0" algn="just">
              <a:buNone/>
            </a:pPr>
            <a:r>
              <a:rPr lang="ru-RU" sz="2600" dirty="0" smtClean="0"/>
              <a:t>7) распределяют время работы, приходят до уроков, могут плести на переменке, после уроков;</a:t>
            </a:r>
          </a:p>
          <a:p>
            <a:pPr marL="0" indent="0" algn="just">
              <a:buNone/>
            </a:pPr>
            <a:r>
              <a:rPr lang="ru-RU" sz="2600" dirty="0" smtClean="0"/>
              <a:t>8) учатся сохранять </a:t>
            </a:r>
            <a:r>
              <a:rPr lang="ru-RU" sz="2600" dirty="0" err="1" smtClean="0"/>
              <a:t>общеклассную</a:t>
            </a:r>
            <a:r>
              <a:rPr lang="ru-RU" sz="2600" dirty="0" smtClean="0"/>
              <a:t> тайну, не проговориться дома; </a:t>
            </a:r>
          </a:p>
          <a:p>
            <a:pPr marL="0" indent="0" algn="just">
              <a:buNone/>
            </a:pPr>
            <a:r>
              <a:rPr lang="ru-RU" sz="2600" dirty="0" smtClean="0"/>
              <a:t>9) конечный результат кропотливой работы приносит радость всему классу, такие салфетки не стыдно подарить маме, учителю и др.;</a:t>
            </a:r>
          </a:p>
          <a:p>
            <a:pPr marL="0" indent="0" algn="just">
              <a:buNone/>
            </a:pPr>
            <a:r>
              <a:rPr lang="ru-RU" sz="2600" dirty="0" smtClean="0"/>
              <a:t>10) мотивация на дальнейшее техническое творчество: хотят сделать еще салфетки (для бабушки, крестной, сестры). </a:t>
            </a:r>
          </a:p>
          <a:p>
            <a:pPr marL="0" indent="0" algn="just">
              <a:buNone/>
            </a:pP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221A3"/>
                </a:solidFill>
              </a:rPr>
              <a:t>Цель творческой работы: </a:t>
            </a:r>
            <a:r>
              <a:rPr lang="ru-RU" b="1" dirty="0" smtClean="0">
                <a:solidFill>
                  <a:srgbClr val="6221A3"/>
                </a:solidFill>
              </a:rPr>
              <a:t/>
            </a:r>
            <a:br>
              <a:rPr lang="ru-RU" b="1" dirty="0" smtClean="0">
                <a:solidFill>
                  <a:srgbClr val="6221A3"/>
                </a:solidFill>
              </a:rPr>
            </a:br>
            <a:r>
              <a:rPr lang="ru-RU" b="1" dirty="0" smtClean="0">
                <a:solidFill>
                  <a:srgbClr val="6221A3"/>
                </a:solidFill>
              </a:rPr>
              <a:t>изготовить салфетку из ниток на  рамке</a:t>
            </a:r>
            <a:endParaRPr lang="ru-RU" b="1" dirty="0">
              <a:solidFill>
                <a:srgbClr val="6221A3"/>
              </a:solidFill>
            </a:endParaRPr>
          </a:p>
        </p:txBody>
      </p:sp>
      <p:pic>
        <p:nvPicPr>
          <p:cNvPr id="1026" name="Picture 2" descr="C:\Users\Пользователь\Desktop\проект фото салфетки\салфетка готова, потрясём и распуши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46772" cy="520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Инструменты и материалы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lvl="0"/>
            <a:r>
              <a:rPr lang="ru-RU" dirty="0" smtClean="0"/>
              <a:t>Нитки акриловые для вязания разных цветов </a:t>
            </a:r>
          </a:p>
          <a:p>
            <a:pPr lvl="0"/>
            <a:r>
              <a:rPr lang="ru-RU" dirty="0" smtClean="0"/>
              <a:t>Ножницы средние и маленькие с острыми концами</a:t>
            </a:r>
          </a:p>
          <a:p>
            <a:pPr lvl="0"/>
            <a:r>
              <a:rPr lang="ru-RU" dirty="0" smtClean="0"/>
              <a:t>Квадратная деревянная рамка (30х30 см) с 28 гвоздиками для изготовления салфетки.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Desktop\проект фото салфетки\гвоздики по 7 шт на 4-х сторонах с промежутком 3 с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723608" cy="33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221A3"/>
                </a:solidFill>
              </a:rPr>
              <a:t>Техника безопасности</a:t>
            </a:r>
            <a:endParaRPr lang="ru-RU" sz="3200" b="1" dirty="0">
              <a:solidFill>
                <a:srgbClr val="6221A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75240" cy="52051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600" dirty="0" smtClean="0"/>
              <a:t>1.Ножницы должны быть хорошо отрегулированы и заточены.</a:t>
            </a:r>
            <a:br>
              <a:rPr lang="ru-RU" sz="2600" dirty="0" smtClean="0"/>
            </a:br>
            <a:r>
              <a:rPr lang="ru-RU" sz="2600" dirty="0" smtClean="0"/>
              <a:t>2.Хранить ножницы в определенном месте (коробке или подставке).</a:t>
            </a:r>
            <a:br>
              <a:rPr lang="ru-RU" sz="2600" dirty="0" smtClean="0"/>
            </a:br>
            <a:r>
              <a:rPr lang="ru-RU" sz="2600" dirty="0" smtClean="0"/>
              <a:t>3.При пользовании ножницами будьте максимально внимательны и дисциплинированы</a:t>
            </a:r>
            <a:br>
              <a:rPr lang="ru-RU" sz="2600" dirty="0" smtClean="0"/>
            </a:br>
            <a:r>
              <a:rPr lang="ru-RU" sz="2600" dirty="0" smtClean="0"/>
              <a:t>4.Передавать ножницы можно только кольцами вперед, держа их за сомкнутые лезвия.</a:t>
            </a:r>
            <a:br>
              <a:rPr lang="ru-RU" sz="2600" dirty="0" smtClean="0"/>
            </a:br>
            <a:r>
              <a:rPr lang="ru-RU" sz="2600" dirty="0" smtClean="0"/>
              <a:t>5.Ножницы класть справа сомкнутыми лезвиями, направленными от себя.</a:t>
            </a:r>
            <a:br>
              <a:rPr lang="ru-RU" sz="2600" dirty="0" smtClean="0"/>
            </a:br>
            <a:r>
              <a:rPr lang="ru-RU" sz="2600" dirty="0" smtClean="0"/>
              <a:t>6.При резании узкое лезвие ножниц должно быть внизу.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568</TotalTime>
  <Words>366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Эркер</vt:lpstr>
      <vt:lpstr> Техническое творчество в начальной школе. Мастер –класс  Салфетка из ниток на рамке</vt:lpstr>
      <vt:lpstr>Подарок для мамы в 4 классе</vt:lpstr>
      <vt:lpstr>Техническое творчество</vt:lpstr>
      <vt:lpstr>Возможность развития  </vt:lpstr>
      <vt:lpstr>Задачи мастер-класса:</vt:lpstr>
      <vt:lpstr>Чем мне нравится эта работа? </vt:lpstr>
      <vt:lpstr>Цель творческой работы:  изготовить салфетку из ниток на  рамке</vt:lpstr>
      <vt:lpstr>Инструменты и материалы</vt:lpstr>
      <vt:lpstr>Техника безопасности</vt:lpstr>
      <vt:lpstr>Оплетаем рамку  Нижний цвет - 4 слоя Верхний цвет - 6 слоёв</vt:lpstr>
      <vt:lpstr>Завязываем узелки крест-накрест</vt:lpstr>
      <vt:lpstr>Проверка всех узелков!!!</vt:lpstr>
      <vt:lpstr>Обрезаем в размер концы нитей от узелков</vt:lpstr>
      <vt:lpstr>Разрезаем  нити верхнего цвета</vt:lpstr>
      <vt:lpstr>Обрезаем нити  верхнего слоя  около гвоздиков по форме буквы «П»</vt:lpstr>
      <vt:lpstr>Разрезаем нити нижнего слоя  по центру между гвоздиками</vt:lpstr>
      <vt:lpstr>Снимаем салфетку с рамки</vt:lpstr>
      <vt:lpstr>Подарок для мамы готов!</vt:lpstr>
      <vt:lpstr>Благодарю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–класс  Салфетка из ниток на рамке</dc:title>
  <dc:creator>Пользователь</dc:creator>
  <cp:lastModifiedBy>Пользователь</cp:lastModifiedBy>
  <cp:revision>61</cp:revision>
  <dcterms:created xsi:type="dcterms:W3CDTF">2022-03-14T19:16:25Z</dcterms:created>
  <dcterms:modified xsi:type="dcterms:W3CDTF">2022-03-15T06:00:58Z</dcterms:modified>
</cp:coreProperties>
</file>