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60" r:id="rId4"/>
    <p:sldId id="258" r:id="rId5"/>
    <p:sldId id="259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57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9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4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5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9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1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57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00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39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50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5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494D85-8925-41ED-8B30-B0D1992B1955}" type="datetimeFigureOut">
              <a:rPr lang="ru-RU" smtClean="0"/>
              <a:t>26.09.2022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B5B21E03-788C-4C60-BF70-BD82202A7F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5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942" y="1634092"/>
            <a:ext cx="8698036" cy="10764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Региональная </a:t>
            </a:r>
            <a:r>
              <a:rPr lang="ru-RU" sz="2400" b="1" dirty="0"/>
              <a:t>инновационная площадка Первой школы </a:t>
            </a:r>
            <a:r>
              <a:rPr lang="ru-RU" sz="2400" b="1" dirty="0" smtClean="0"/>
              <a:t>Дубны</a:t>
            </a:r>
            <a:br>
              <a:rPr lang="ru-RU" sz="2400" b="1" dirty="0" smtClean="0"/>
            </a:br>
            <a:r>
              <a:rPr lang="ru-RU" sz="2400" b="1" dirty="0" smtClean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/>
              <a:t>«Организация внеурочной деятельности и дополнительного образования, обеспечивающая социальные запросы для всех»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000" y="4586139"/>
            <a:ext cx="9004299" cy="9144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       Чирова  </a:t>
            </a:r>
            <a:r>
              <a:rPr lang="ru-RU" sz="2400" b="1" dirty="0"/>
              <a:t>Е</a:t>
            </a:r>
            <a:r>
              <a:rPr lang="ru-RU" sz="2400" b="1" dirty="0" smtClean="0"/>
              <a:t>лена  Николаевна, учитель начальных классов</a:t>
            </a:r>
          </a:p>
          <a:p>
            <a:pPr algn="ctr"/>
            <a:r>
              <a:rPr lang="ru-RU" sz="2400" b="1" dirty="0" smtClean="0"/>
              <a:t>27.09.2022. г. Дубна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2942" y="2710544"/>
            <a:ext cx="88377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Организация предметно-эстетической среды в начальной школе на примере вариативного модуля «Школьный театр»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https://xn--67-kmc.xn--80aafey1amqq.xn--d1acj3b/images/events/cover/2dd6578b01fbe0c223441d730b5c5f3a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869" y="3510607"/>
            <a:ext cx="2989131" cy="19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esmeh.edu35.ru/images/Foto/%D1%82%D0%B5%D0%B0%D1%82%D1%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984" y="1627484"/>
            <a:ext cx="2936016" cy="180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" y="1504494"/>
            <a:ext cx="2834640" cy="237744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800" spc="0" dirty="0">
                <a:solidFill>
                  <a:prstClr val="black"/>
                </a:solidFill>
                <a:ea typeface="+mn-ea"/>
                <a:cs typeface="+mn-cs"/>
              </a:rPr>
              <a:t>«Дети должны жить в мире красоты, игры, сказки, музыки,</a:t>
            </a:r>
            <a:br>
              <a:rPr lang="ru-RU" sz="1800" spc="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spc="0" dirty="0">
                <a:solidFill>
                  <a:prstClr val="black"/>
                </a:solidFill>
                <a:ea typeface="+mn-ea"/>
                <a:cs typeface="+mn-cs"/>
              </a:rPr>
              <a:t>рисунка, фантазии, творчества». Создать такой мир для детей и,</a:t>
            </a:r>
            <a:br>
              <a:rPr lang="ru-RU" sz="1800" spc="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spc="0" dirty="0">
                <a:solidFill>
                  <a:prstClr val="black"/>
                </a:solidFill>
                <a:ea typeface="+mn-ea"/>
                <a:cs typeface="+mn-cs"/>
              </a:rPr>
              <a:t>что очень важно, вместе с ними, можно средствами театра</a:t>
            </a:r>
            <a:r>
              <a:rPr lang="ru-RU" sz="1800" spc="0" dirty="0" smtClean="0">
                <a:solidFill>
                  <a:prstClr val="black"/>
                </a:solidFill>
                <a:ea typeface="+mn-ea"/>
                <a:cs typeface="+mn-cs"/>
              </a:rPr>
              <a:t>.</a:t>
            </a:r>
            <a:br>
              <a:rPr lang="ru-RU" sz="1800" spc="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spc="0" dirty="0" smtClean="0">
                <a:solidFill>
                  <a:prstClr val="black"/>
                </a:solidFill>
                <a:ea typeface="+mn-ea"/>
                <a:cs typeface="+mn-cs"/>
              </a:rPr>
              <a:t>В</a:t>
            </a:r>
            <a:r>
              <a:rPr lang="ru-RU" sz="1800" spc="0" dirty="0">
                <a:solidFill>
                  <a:prstClr val="black"/>
                </a:solidFill>
                <a:ea typeface="+mn-ea"/>
                <a:cs typeface="+mn-cs"/>
              </a:rPr>
              <a:t>. А. Сухомлинский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01291" y="827532"/>
            <a:ext cx="8115230" cy="5330952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01291" y="1143000"/>
            <a:ext cx="7667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291" y="730213"/>
            <a:ext cx="7367452" cy="55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3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044" y="1080882"/>
            <a:ext cx="2947482" cy="460118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Виды  </a:t>
            </a:r>
            <a:r>
              <a:rPr lang="ru-RU" b="1" dirty="0"/>
              <a:t>детского творчества:</a:t>
            </a:r>
            <a:r>
              <a:rPr lang="ru-RU" dirty="0"/>
              <a:t> </a:t>
            </a:r>
            <a:br>
              <a:rPr lang="ru-RU" dirty="0"/>
            </a:br>
            <a:r>
              <a:rPr lang="ru-RU" b="1" dirty="0" smtClean="0"/>
              <a:t>художественно-речевой,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музыкально-игровой,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танцевальный,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сценический. </a:t>
            </a:r>
            <a:endParaRPr lang="ru-RU" dirty="0"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6444" y="863600"/>
            <a:ext cx="6819788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2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65" y="864108"/>
            <a:ext cx="3496120" cy="4601183"/>
          </a:xfrm>
        </p:spPr>
        <p:txBody>
          <a:bodyPr/>
          <a:lstStyle/>
          <a:p>
            <a:r>
              <a:rPr lang="ru-RU" sz="3200" b="1" dirty="0"/>
              <a:t>Межпредметные связи </a:t>
            </a:r>
            <a:br>
              <a:rPr lang="ru-RU" sz="3200" b="1" dirty="0"/>
            </a:br>
            <a:r>
              <a:rPr lang="ru-RU" sz="3200" b="1" dirty="0"/>
              <a:t>– с литературным чтением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– </a:t>
            </a:r>
            <a:r>
              <a:rPr lang="ru-RU" sz="3200" b="1" dirty="0"/>
              <a:t> музыкой </a:t>
            </a:r>
            <a:br>
              <a:rPr lang="ru-RU" sz="3200" b="1" dirty="0"/>
            </a:br>
            <a:r>
              <a:rPr lang="ru-RU" sz="3200" b="1" dirty="0" smtClean="0"/>
              <a:t>–  технологией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5583" y="746035"/>
            <a:ext cx="7156509" cy="53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140" y="2147534"/>
            <a:ext cx="7315200" cy="3255264"/>
          </a:xfrm>
        </p:spPr>
        <p:txBody>
          <a:bodyPr>
            <a:noAutofit/>
          </a:bodyPr>
          <a:lstStyle/>
          <a:p>
            <a:r>
              <a:rPr lang="ru-RU" sz="3200" b="1" dirty="0"/>
              <a:t>Основными формами данной деятельности являются:</a:t>
            </a:r>
            <a:br>
              <a:rPr lang="ru-RU" sz="3200" b="1" dirty="0"/>
            </a:br>
            <a:r>
              <a:rPr lang="ru-RU" sz="3200" b="1" dirty="0"/>
              <a:t>инсценировки</a:t>
            </a:r>
            <a:br>
              <a:rPr lang="ru-RU" sz="3200" b="1" dirty="0"/>
            </a:br>
            <a:r>
              <a:rPr lang="ru-RU" sz="3200" b="1" dirty="0"/>
              <a:t>конкурсы различных уровней, викторины, </a:t>
            </a:r>
            <a:br>
              <a:rPr lang="ru-RU" sz="3200" b="1" dirty="0"/>
            </a:br>
            <a:r>
              <a:rPr lang="ru-RU" sz="3200" b="1" dirty="0"/>
              <a:t>беседы, </a:t>
            </a:r>
            <a:br>
              <a:rPr lang="ru-RU" sz="3200" b="1" dirty="0"/>
            </a:br>
            <a:r>
              <a:rPr lang="ru-RU" sz="3200" b="1" dirty="0"/>
              <a:t>экскурсии в театр и музеи, </a:t>
            </a:r>
            <a:br>
              <a:rPr lang="ru-RU" sz="3200" b="1" dirty="0"/>
            </a:br>
            <a:r>
              <a:rPr lang="ru-RU" sz="3200" b="1" dirty="0"/>
              <a:t>спектакли </a:t>
            </a:r>
            <a:br>
              <a:rPr lang="ru-RU" sz="3200" b="1" dirty="0"/>
            </a:br>
            <a:r>
              <a:rPr lang="ru-RU" sz="3200" b="1" dirty="0"/>
              <a:t>участие в мероприятиях школы и города Дубны.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631" y="940526"/>
            <a:ext cx="3658791" cy="48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20" y="1903793"/>
            <a:ext cx="3566714" cy="47655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06" y="3775166"/>
            <a:ext cx="3784721" cy="252364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033427" y="3127994"/>
            <a:ext cx="3475038" cy="231714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008937" y="414627"/>
            <a:ext cx="3475037" cy="260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0" y="118909"/>
            <a:ext cx="3864466" cy="29019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731" y="26126"/>
            <a:ext cx="293852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55</TotalTime>
  <Words>53</Words>
  <Application>Microsoft Office PowerPoint</Application>
  <PresentationFormat>Широкоэкранный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Corbel</vt:lpstr>
      <vt:lpstr>Wingdings 2</vt:lpstr>
      <vt:lpstr>Рамка</vt:lpstr>
      <vt:lpstr>    Региональная инновационная площадка Первой школы Дубны   «Организация внеурочной деятельности и дополнительного образования, обеспечивающая социальные запросы для всех» </vt:lpstr>
      <vt:lpstr>«Дети должны жить в мире красоты, игры, сказки, музыки, рисунка, фантазии, творчества». Создать такой мир для детей и, что очень важно, вместе с ними, можно средствами театра. В. А. Сухомлинский</vt:lpstr>
      <vt:lpstr>Виды  детского творчества:  художественно-речевой,  музыкально-игровой,  танцевальный,  сценический. </vt:lpstr>
      <vt:lpstr>Межпредметные связи  – с литературным чтением  –  музыкой  –  технологией </vt:lpstr>
      <vt:lpstr>Основными формами данной деятельности являются: инсценировки конкурсы различных уровней, викторины,  беседы,  экскурсии в театр и музеи,  спектакли  участие в мероприятиях школы и города Дубны.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инновационная площадка Первой школы Дубны  «Организация внеурочной деятельности и дополнительного образования, обеспечивающая социальные запросы для всех»</dc:title>
  <dc:creator>Пользователь</dc:creator>
  <cp:lastModifiedBy>Admin</cp:lastModifiedBy>
  <cp:revision>10</cp:revision>
  <dcterms:created xsi:type="dcterms:W3CDTF">2022-09-26T12:16:01Z</dcterms:created>
  <dcterms:modified xsi:type="dcterms:W3CDTF">2022-09-26T15:26:45Z</dcterms:modified>
</cp:coreProperties>
</file>