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9" r:id="rId9"/>
    <p:sldId id="271" r:id="rId10"/>
    <p:sldId id="272" r:id="rId11"/>
    <p:sldId id="275" r:id="rId12"/>
    <p:sldId id="273" r:id="rId13"/>
    <p:sldId id="265" r:id="rId14"/>
    <p:sldId id="266" r:id="rId15"/>
    <p:sldId id="267" r:id="rId16"/>
    <p:sldId id="276" r:id="rId17"/>
    <p:sldId id="268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8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81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00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47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11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312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54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496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60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4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8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5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3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44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1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45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9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D7F14F6-6F5A-4247-AC44-D847B7596D1E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F86812-8768-40A3-A2D5-32BEEBD4A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9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7C1510-D59A-4743-971E-27116458B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0" y="2587453"/>
            <a:ext cx="7137400" cy="23876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ВОСПИТАНИЕ ЛЮБВИ К </a:t>
            </a:r>
            <a:r>
              <a:rPr lang="ru-RU" sz="3200" b="1" dirty="0" smtClean="0"/>
              <a:t>ЖИВОТНЫМ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КАК ФАКТОР ДУХОВНО-НРАВСТВЕННОГО ВОСПИТАНИЯ В НАЧАЛЬНОЙ ШКОЛЕ</a:t>
            </a:r>
            <a:endParaRPr lang="ru-RU" sz="32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-1067824" y="4762327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/>
              <a:t>(из опыта работы)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363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EE3855-68C0-46AE-9D35-348EDB003C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1238" r="-1477" b="7810"/>
          <a:stretch/>
        </p:blipFill>
        <p:spPr>
          <a:xfrm>
            <a:off x="1589314" y="620265"/>
            <a:ext cx="9109166" cy="561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66793-E4FB-45A4-B8FF-5CB920CA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19" y="534881"/>
            <a:ext cx="9601196" cy="1303867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Проект «Помоги птицам»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9EA66-97A9-4BE4-AA75-E96891FBB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1" t="2837" r="8457" b="12890"/>
          <a:stretch/>
        </p:blipFill>
        <p:spPr>
          <a:xfrm>
            <a:off x="365276" y="1817582"/>
            <a:ext cx="5257800" cy="4809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7DC1CB-AB30-4D7A-AE90-D858BC837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1" t="390" r="4098" b="6799"/>
          <a:stretch/>
        </p:blipFill>
        <p:spPr>
          <a:xfrm>
            <a:off x="5698068" y="1838748"/>
            <a:ext cx="6128656" cy="47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87F7E-468F-4980-8702-1667BBFB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1FEDA-5D86-4784-88DE-ED3AC46D58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6" y="659674"/>
            <a:ext cx="7428411" cy="55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42D37-F1D2-4CB2-8D65-A8CC81669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1" y="211423"/>
            <a:ext cx="9601196" cy="1303867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Проект «Верный друг»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04721A-13C2-4A5E-B5CD-6268D539F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49" b="8070"/>
          <a:stretch/>
        </p:blipFill>
        <p:spPr>
          <a:xfrm>
            <a:off x="1907177" y="1274856"/>
            <a:ext cx="4188823" cy="50510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F8D5C-E328-4889-8EBD-0958CFAB53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48" y="1344344"/>
            <a:ext cx="3670663" cy="48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B237C-DF12-4E0E-9579-22BB4649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26A426-B459-4E65-8975-7BBAABE8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762" r="-2049" b="10476"/>
          <a:stretch/>
        </p:blipFill>
        <p:spPr>
          <a:xfrm>
            <a:off x="1523999" y="600891"/>
            <a:ext cx="9331235" cy="55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7483C-2007-44FE-9327-083F6F4D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DBB265-70DD-4E2F-9C38-F2632213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" y="365125"/>
            <a:ext cx="5143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EC44E8-B447-4498-989D-3B7ED2E11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1F7A9-E65B-4E5D-9A25-4F9ECDDEF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8548" y="1602878"/>
            <a:ext cx="6492875" cy="36522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6D5F0-DBD2-40AC-940E-96E2A79A2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" b="20940"/>
          <a:stretch/>
        </p:blipFill>
        <p:spPr>
          <a:xfrm>
            <a:off x="5352592" y="182561"/>
            <a:ext cx="6099547" cy="65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E9F0D3-AE76-4EA1-B27E-D6F83B0B2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3" b="19610"/>
          <a:stretch/>
        </p:blipFill>
        <p:spPr>
          <a:xfrm>
            <a:off x="376084" y="365125"/>
            <a:ext cx="5719916" cy="6283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974" t="13718" r="-1367" b="11241"/>
          <a:stretch/>
        </p:blipFill>
        <p:spPr>
          <a:xfrm>
            <a:off x="6326010" y="365125"/>
            <a:ext cx="5678755" cy="62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CB8B3-B76B-47AE-8582-F7AEDD42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Спасибо за внимание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1261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90556-DD55-4C44-B47C-7F5DDF76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86821"/>
            <a:ext cx="9601196" cy="1303867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Конный завод «</a:t>
            </a:r>
            <a:r>
              <a:rPr lang="ru-RU" sz="4800" b="1" dirty="0" err="1" smtClean="0"/>
              <a:t>Ахалтекинец</a:t>
            </a:r>
            <a:r>
              <a:rPr lang="ru-RU" sz="4800" b="1" dirty="0" smtClean="0"/>
              <a:t>»</a:t>
            </a:r>
            <a:endParaRPr lang="ru-RU" sz="48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33CA07-969A-47E3-9B51-E37DCAEF3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4" y="1712939"/>
            <a:ext cx="3707674" cy="494356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21" y="1690688"/>
            <a:ext cx="3751358" cy="5006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892" y="1712939"/>
            <a:ext cx="3744685" cy="49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68" t="13435" r="-42" b="5969"/>
          <a:stretch/>
        </p:blipFill>
        <p:spPr>
          <a:xfrm>
            <a:off x="522514" y="487272"/>
            <a:ext cx="5635625" cy="6078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51AD40-71F5-421A-A7B3-8C93E8A848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" r="-2150" b="3852"/>
          <a:stretch/>
        </p:blipFill>
        <p:spPr>
          <a:xfrm>
            <a:off x="6666284" y="487242"/>
            <a:ext cx="5138476" cy="60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0E60D-F1F3-42A8-AF22-C34B3736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02203"/>
            <a:ext cx="9601196" cy="1303867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/>
              <a:t>Питомник хаски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9C350-D6F2-4193-A4F5-E09D58C7B4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87" y="1410529"/>
            <a:ext cx="3986182" cy="53149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DC8D3C-0BF5-480D-827C-3E7EA6DDC5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4337" r="-1"/>
          <a:stretch/>
        </p:blipFill>
        <p:spPr>
          <a:xfrm>
            <a:off x="7236823" y="1345474"/>
            <a:ext cx="4188695" cy="53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B760A7-E5DB-413C-BD4A-BF72BA7D25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00" b="10467"/>
          <a:stretch/>
        </p:blipFill>
        <p:spPr>
          <a:xfrm>
            <a:off x="901337" y="509631"/>
            <a:ext cx="4979186" cy="58389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28A562-8113-45C0-883C-FE75094C91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" b="11034"/>
          <a:stretch/>
        </p:blipFill>
        <p:spPr>
          <a:xfrm>
            <a:off x="6426926" y="509631"/>
            <a:ext cx="4846320" cy="58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5DCCF-1A05-4331-8C8C-B9F87BE1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6C91FE-33CE-42AD-B4A3-B7901311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" b="18467"/>
          <a:stretch/>
        </p:blipFill>
        <p:spPr>
          <a:xfrm>
            <a:off x="410877" y="365125"/>
            <a:ext cx="5349842" cy="58658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CC54F0-65D5-4582-93F1-A77537B01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58" r="1474" b="9616"/>
          <a:stretch/>
        </p:blipFill>
        <p:spPr>
          <a:xfrm>
            <a:off x="6397503" y="378822"/>
            <a:ext cx="5383620" cy="5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9DC215-7C4A-4F82-9B16-4FF4FF29F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" b="16013"/>
          <a:stretch/>
        </p:blipFill>
        <p:spPr>
          <a:xfrm>
            <a:off x="561703" y="601032"/>
            <a:ext cx="5094514" cy="57786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151B1-FBE4-422F-AB58-718FB272C1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17778"/>
          <a:stretch/>
        </p:blipFill>
        <p:spPr>
          <a:xfrm>
            <a:off x="6139543" y="671132"/>
            <a:ext cx="5199017" cy="57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510A0-7A7A-4560-8E14-22862891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85" y="148254"/>
            <a:ext cx="9601196" cy="1303867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/>
              <a:t>Заказник Журавлиная Родина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D52017-DB96-4289-8F40-8C6B4E9D1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" b="6297"/>
          <a:stretch/>
        </p:blipFill>
        <p:spPr>
          <a:xfrm>
            <a:off x="1477382" y="1240971"/>
            <a:ext cx="4035146" cy="5055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80FAE6-CB22-4153-9DA5-A958A687AD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70" b="3581"/>
          <a:stretch/>
        </p:blipFill>
        <p:spPr>
          <a:xfrm>
            <a:off x="6473925" y="1054110"/>
            <a:ext cx="4088673" cy="52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9B366-573F-48A3-B971-941D7C8D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8642" y="179696"/>
            <a:ext cx="13232675" cy="1303867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Программа «Мы твои - друзья»</a:t>
            </a:r>
            <a:endParaRPr lang="ru-RU" sz="4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5D0F33-5044-4F6A-9ACF-25583FE566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" y="1321766"/>
            <a:ext cx="3943833" cy="52584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0D3F2A-6D10-4E04-B50F-CBE3F32DB0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36" y="1321766"/>
            <a:ext cx="3952127" cy="5269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3" y="1148973"/>
            <a:ext cx="4245427" cy="56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</TotalTime>
  <Words>39</Words>
  <Application>Microsoft Office PowerPoint</Application>
  <PresentationFormat>Широкоэкранный</PresentationFormat>
  <Paragraphs>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Garamond</vt:lpstr>
      <vt:lpstr>Натуральные материалы</vt:lpstr>
      <vt:lpstr>ВОСПИТАНИЕ ЛЮБВИ К ЖИВОТНЫМ  КАК ФАКТОР ДУХОВНО-НРАВСТВЕННОГО ВОСПИТАНИЯ В НАЧАЛЬНОЙ ШКОЛЕ</vt:lpstr>
      <vt:lpstr>Конный завод «Ахалтекинец»</vt:lpstr>
      <vt:lpstr>Презентация PowerPoint</vt:lpstr>
      <vt:lpstr>Питомник хаски</vt:lpstr>
      <vt:lpstr>Презентация PowerPoint</vt:lpstr>
      <vt:lpstr>Презентация PowerPoint</vt:lpstr>
      <vt:lpstr>Презентация PowerPoint</vt:lpstr>
      <vt:lpstr>Заказник Журавлиная Родина</vt:lpstr>
      <vt:lpstr>Программа «Мы твои - друзья»</vt:lpstr>
      <vt:lpstr>Презентация PowerPoint</vt:lpstr>
      <vt:lpstr>Проект «Помоги птицам»</vt:lpstr>
      <vt:lpstr>Презентация PowerPoint</vt:lpstr>
      <vt:lpstr>Проект «Верный друг»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Кольчугина</dc:creator>
  <cp:lastModifiedBy>Пользователь</cp:lastModifiedBy>
  <cp:revision>9</cp:revision>
  <dcterms:created xsi:type="dcterms:W3CDTF">2022-09-27T03:39:10Z</dcterms:created>
  <dcterms:modified xsi:type="dcterms:W3CDTF">2022-09-27T12:51:16Z</dcterms:modified>
</cp:coreProperties>
</file>