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0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5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7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7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7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9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1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2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7EC6D-39C6-405D-A57D-B4145D5B2352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4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4252" y="1217036"/>
            <a:ext cx="5853791" cy="293873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Основы алгоритмизации и программирования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88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9712" y="2546570"/>
            <a:ext cx="6937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Алгоритм</a:t>
            </a:r>
          </a:p>
        </p:txBody>
      </p:sp>
    </p:spTree>
    <p:extLst>
      <p:ext uri="{BB962C8B-B14F-4D97-AF65-F5344CB8AC3E}">
        <p14:creationId xmlns:p14="http://schemas.microsoft.com/office/powerpoint/2010/main" val="461070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0156" y="745916"/>
            <a:ext cx="10367495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строго определенная последовательность действий, необходимых для решения данной задачи.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40156" y="2044536"/>
            <a:ext cx="103674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Дискретность – прежде, чем выполнить определенное действие, надо выполнить предыдущее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Определенность – выполнив очередную  операцию, исполнитель должен точно знать,  что ему делать дальше.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Массовость – по одному и тому же алгоритму решаются однотипные задачи неоднократно.</a:t>
            </a:r>
          </a:p>
        </p:txBody>
      </p:sp>
    </p:spTree>
    <p:extLst>
      <p:ext uri="{BB962C8B-B14F-4D97-AF65-F5344CB8AC3E}">
        <p14:creationId xmlns:p14="http://schemas.microsoft.com/office/powerpoint/2010/main" val="4105869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0563" y="896590"/>
            <a:ext cx="99854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Свойства:</a:t>
            </a:r>
          </a:p>
          <a:p>
            <a:pPr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Понятность – алгоритм строится для конкретного исполнителя человеком  и должен быть ему понятен.</a:t>
            </a:r>
          </a:p>
          <a:p>
            <a:pPr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Результативность –  алгоритм всегда должен приводить к результату.</a:t>
            </a:r>
          </a:p>
        </p:txBody>
      </p:sp>
    </p:spTree>
    <p:extLst>
      <p:ext uri="{BB962C8B-B14F-4D97-AF65-F5344CB8AC3E}">
        <p14:creationId xmlns:p14="http://schemas.microsoft.com/office/powerpoint/2010/main" val="3925000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6066" y="421799"/>
            <a:ext cx="1036749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записи алгоритмов: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Словесное описание</a:t>
            </a:r>
          </a:p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Алгоритма выполнения домашнего задания по математике: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Открыть дневник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Посмотреть, что задано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Взять учебник/тетрадь по предмету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Прочитать параграф и выполнить упражнение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Сравнить полученный ответ с ответами в конце учебника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ответы совпадают, закрыть тетрадь и учебник, если нет - повторить алгоритм с п.4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33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3290" y="556680"/>
            <a:ext cx="100755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Формульно-словесный способ</a:t>
            </a:r>
          </a:p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 высота треугольника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 см, основание треугольника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 см.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Найти: площадь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ABC)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Площадь треугольника находится по формуле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AH*BC)/0,5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Подставим данные задачи: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(2*5)/0,5</a:t>
            </a:r>
          </a:p>
          <a:p>
            <a:pPr marL="457200" indent="-457200" algn="just">
              <a:lnSpc>
                <a:spcPct val="150000"/>
              </a:lnSpc>
              <a:buFontTx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 см</a:t>
            </a:r>
          </a:p>
          <a:p>
            <a:pPr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885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3290" y="556680"/>
            <a:ext cx="100755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Псевдокод</a:t>
            </a:r>
          </a:p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сложения двух чисел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Псевдокод: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 чисел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Вычисление суммы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Конец</a:t>
            </a:r>
          </a:p>
        </p:txBody>
      </p:sp>
    </p:spTree>
    <p:extLst>
      <p:ext uri="{BB962C8B-B14F-4D97-AF65-F5344CB8AC3E}">
        <p14:creationId xmlns:p14="http://schemas.microsoft.com/office/powerpoint/2010/main" val="2461908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3290" y="556680"/>
            <a:ext cx="100755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Графическая запись, блок-схема</a:t>
            </a:r>
          </a:p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Элемент:</a:t>
            </a:r>
          </a:p>
          <a:p>
            <a:pPr algn="just">
              <a:lnSpc>
                <a:spcPct val="150000"/>
              </a:lnSpc>
            </a:pP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93411" y="2163106"/>
            <a:ext cx="2591876" cy="7018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1493411" y="4971245"/>
            <a:ext cx="2591876" cy="592428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93411" y="3499561"/>
            <a:ext cx="2591876" cy="8371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275238" y="2185651"/>
            <a:ext cx="23568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Терминатор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09126" y="3628139"/>
            <a:ext cx="1378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89430" y="4944293"/>
            <a:ext cx="1378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57235" y="2157868"/>
            <a:ext cx="2591876" cy="7018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Начало/Конец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257235" y="3499560"/>
            <a:ext cx="2591876" cy="8371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 = </a:t>
            </a:r>
            <a:r>
              <a:rPr lang="en-US" dirty="0" err="1"/>
              <a:t>k+m</a:t>
            </a:r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8257235" y="4971245"/>
            <a:ext cx="2591876" cy="592428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502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омб 1"/>
          <p:cNvSpPr/>
          <p:nvPr/>
        </p:nvSpPr>
        <p:spPr>
          <a:xfrm>
            <a:off x="1751525" y="1273963"/>
            <a:ext cx="2653050" cy="1255145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563672" y="1563102"/>
            <a:ext cx="1262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</a:t>
            </a:r>
          </a:p>
        </p:txBody>
      </p:sp>
      <p:sp>
        <p:nvSpPr>
          <p:cNvPr id="4" name="Ромб 3"/>
          <p:cNvSpPr/>
          <p:nvPr/>
        </p:nvSpPr>
        <p:spPr>
          <a:xfrm>
            <a:off x="7984901" y="1258696"/>
            <a:ext cx="2975020" cy="1255145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W&gt;r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854558" y="3631842"/>
            <a:ext cx="450761" cy="36061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854558" y="3992451"/>
            <a:ext cx="450761" cy="43788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305319" y="3631842"/>
            <a:ext cx="1700011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305319" y="4430332"/>
            <a:ext cx="1700011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005330" y="3631842"/>
            <a:ext cx="450761" cy="36060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005331" y="3992451"/>
            <a:ext cx="450760" cy="43788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5705342" y="3606084"/>
            <a:ext cx="991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8049296" y="3631842"/>
            <a:ext cx="450761" cy="36061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049296" y="3992451"/>
            <a:ext cx="450761" cy="43788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8500057" y="3631842"/>
            <a:ext cx="1700011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500057" y="4430332"/>
            <a:ext cx="1700011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0200068" y="3631842"/>
            <a:ext cx="450761" cy="36060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0200069" y="3992451"/>
            <a:ext cx="450760" cy="43788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8793050" y="3744584"/>
            <a:ext cx="135872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R=1,42,2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8909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9712" y="2546570"/>
            <a:ext cx="6937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Виды алгоритма</a:t>
            </a:r>
          </a:p>
        </p:txBody>
      </p:sp>
    </p:spTree>
    <p:extLst>
      <p:ext uri="{BB962C8B-B14F-4D97-AF65-F5344CB8AC3E}">
        <p14:creationId xmlns:p14="http://schemas.microsoft.com/office/powerpoint/2010/main" val="3516984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3290" y="556680"/>
            <a:ext cx="1007557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Линейный</a:t>
            </a:r>
          </a:p>
          <a:p>
            <a:pPr algn="just">
              <a:lnSpc>
                <a:spcPct val="150000"/>
              </a:lnSpc>
            </a:pP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8366" y="1373108"/>
            <a:ext cx="9985420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Алгоритм, в котором все этапы решения задачи выполняются ровно один раз и строго последовательно.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9342" y="2333436"/>
            <a:ext cx="1552877" cy="1833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Начало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5273619" y="2816380"/>
            <a:ext cx="1062781" cy="280370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90091" y="3327427"/>
            <a:ext cx="1552877" cy="2803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 = k+2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67614" y="3860654"/>
            <a:ext cx="1552877" cy="2803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n=</a:t>
            </a:r>
            <a:r>
              <a:rPr lang="en-US" dirty="0" err="1"/>
              <a:t>k+m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90093" y="4411050"/>
            <a:ext cx="1552877" cy="2803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 = n – 2*k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90092" y="5044341"/>
            <a:ext cx="1552877" cy="2803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 = </a:t>
            </a:r>
            <a:r>
              <a:rPr lang="en-US" dirty="0" err="1"/>
              <a:t>k+n</a:t>
            </a:r>
            <a:endParaRPr lang="ru-RU" dirty="0"/>
          </a:p>
        </p:txBody>
      </p:sp>
      <p:sp>
        <p:nvSpPr>
          <p:cNvPr id="10" name="Параллелограмм 9"/>
          <p:cNvSpPr/>
          <p:nvPr/>
        </p:nvSpPr>
        <p:spPr>
          <a:xfrm>
            <a:off x="5254381" y="5617690"/>
            <a:ext cx="1062781" cy="280370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7614" y="6262511"/>
            <a:ext cx="1674793" cy="3453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Конец</a:t>
            </a:r>
          </a:p>
        </p:txBody>
      </p:sp>
      <p:cxnSp>
        <p:nvCxnSpPr>
          <p:cNvPr id="13" name="Прямая со стрелкой 12"/>
          <p:cNvCxnSpPr>
            <a:stCxn id="4" idx="2"/>
            <a:endCxn id="5" idx="0"/>
          </p:cNvCxnSpPr>
          <p:nvPr/>
        </p:nvCxnSpPr>
        <p:spPr>
          <a:xfrm>
            <a:off x="5785781" y="2516817"/>
            <a:ext cx="19229" cy="299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6" idx="0"/>
          </p:cNvCxnSpPr>
          <p:nvPr/>
        </p:nvCxnSpPr>
        <p:spPr>
          <a:xfrm flipH="1">
            <a:off x="5766530" y="3093458"/>
            <a:ext cx="28865" cy="233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756914" y="3595072"/>
            <a:ext cx="19229" cy="299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756914" y="4150944"/>
            <a:ext cx="19229" cy="299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24823" y="4727610"/>
            <a:ext cx="19229" cy="299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744052" y="5337113"/>
            <a:ext cx="19229" cy="299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805009" y="5930504"/>
            <a:ext cx="19229" cy="299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44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256" y="757737"/>
            <a:ext cx="103717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 программа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набор инструкций для выполнения на вычислительной технике(компьютерах).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256" y="2072006"/>
            <a:ext cx="103717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точки зрения пользователя: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Системные программы – программы, обеспечивающие взаимодействие пользователя с компьютером и создающие среду для выполнения прикладных программ. (пример – ОС)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Прикладные программы – программы, с которыми взаимодействует непосредственно пользователь ( пример – Компьютерная игра, Браузер)</a:t>
            </a:r>
          </a:p>
        </p:txBody>
      </p:sp>
    </p:spTree>
    <p:extLst>
      <p:ext uri="{BB962C8B-B14F-4D97-AF65-F5344CB8AC3E}">
        <p14:creationId xmlns:p14="http://schemas.microsoft.com/office/powerpoint/2010/main" val="4052345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5379" y="599310"/>
            <a:ext cx="2648161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Разветвленный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5379" y="1260517"/>
            <a:ext cx="9985420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Конструкция, которая обеспечивает выбор между двумя альтернативами в зависимости от значения входных данных.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9342" y="2333436"/>
            <a:ext cx="1552877" cy="1833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Начало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5273619" y="2816380"/>
            <a:ext cx="1062781" cy="280370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W,r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67614" y="4757387"/>
            <a:ext cx="1552877" cy="2803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w=</a:t>
            </a:r>
            <a:r>
              <a:rPr lang="en-US" dirty="0" err="1"/>
              <a:t>w+r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21696" y="3778531"/>
            <a:ext cx="1552877" cy="2803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R=r-w</a:t>
            </a:r>
            <a:endParaRPr lang="ru-RU" dirty="0"/>
          </a:p>
        </p:txBody>
      </p:sp>
      <p:sp>
        <p:nvSpPr>
          <p:cNvPr id="10" name="Параллелограмм 9"/>
          <p:cNvSpPr/>
          <p:nvPr/>
        </p:nvSpPr>
        <p:spPr>
          <a:xfrm>
            <a:off x="5238333" y="5284717"/>
            <a:ext cx="1062781" cy="280370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W,r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45162" y="6011277"/>
            <a:ext cx="1674793" cy="3453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Конец</a:t>
            </a:r>
          </a:p>
        </p:txBody>
      </p:sp>
      <p:cxnSp>
        <p:nvCxnSpPr>
          <p:cNvPr id="12" name="Прямая со стрелкой 11"/>
          <p:cNvCxnSpPr>
            <a:stCxn id="4" idx="2"/>
            <a:endCxn id="5" idx="0"/>
          </p:cNvCxnSpPr>
          <p:nvPr/>
        </p:nvCxnSpPr>
        <p:spPr>
          <a:xfrm>
            <a:off x="5785781" y="2516817"/>
            <a:ext cx="19229" cy="299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19" idx="0"/>
          </p:cNvCxnSpPr>
          <p:nvPr/>
        </p:nvCxnSpPr>
        <p:spPr>
          <a:xfrm flipH="1">
            <a:off x="5795395" y="3093458"/>
            <a:ext cx="1" cy="518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9" idx="2"/>
            <a:endCxn id="7" idx="0"/>
          </p:cNvCxnSpPr>
          <p:nvPr/>
        </p:nvCxnSpPr>
        <p:spPr>
          <a:xfrm flipH="1">
            <a:off x="5744053" y="4225266"/>
            <a:ext cx="51342" cy="532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9" idx="3"/>
          </p:cNvCxnSpPr>
          <p:nvPr/>
        </p:nvCxnSpPr>
        <p:spPr>
          <a:xfrm flipV="1">
            <a:off x="6754871" y="3918716"/>
            <a:ext cx="76682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</p:cNvCxnSpPr>
          <p:nvPr/>
        </p:nvCxnSpPr>
        <p:spPr>
          <a:xfrm flipH="1">
            <a:off x="5744052" y="5037757"/>
            <a:ext cx="1" cy="264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4"/>
          </p:cNvCxnSpPr>
          <p:nvPr/>
        </p:nvCxnSpPr>
        <p:spPr>
          <a:xfrm>
            <a:off x="5769724" y="5565087"/>
            <a:ext cx="25671" cy="417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Блок-схема: решение 18"/>
          <p:cNvSpPr/>
          <p:nvPr/>
        </p:nvSpPr>
        <p:spPr>
          <a:xfrm>
            <a:off x="4835919" y="3612167"/>
            <a:ext cx="1918952" cy="613099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W&gt;r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798284" y="3476342"/>
            <a:ext cx="512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нет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849444" y="4234860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да</a:t>
            </a:r>
          </a:p>
        </p:txBody>
      </p:sp>
      <p:cxnSp>
        <p:nvCxnSpPr>
          <p:cNvPr id="31" name="Прямая со стрелкой 30"/>
          <p:cNvCxnSpPr>
            <a:stCxn id="8" idx="2"/>
          </p:cNvCxnSpPr>
          <p:nvPr/>
        </p:nvCxnSpPr>
        <p:spPr>
          <a:xfrm flipH="1">
            <a:off x="8298134" y="4058901"/>
            <a:ext cx="1" cy="1110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5744053" y="5136313"/>
            <a:ext cx="25540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61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1597" y="496279"/>
            <a:ext cx="2323906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Циклический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41597" y="1295835"/>
            <a:ext cx="9985420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Конструкция, в которой некая, идущая подряд группа действий, может выполняться несколько раз, в зависимости от входных данных или условия задачи.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9342" y="2333436"/>
            <a:ext cx="1552877" cy="1833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Начало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5264006" y="2714310"/>
            <a:ext cx="1062781" cy="280370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67614" y="4757387"/>
            <a:ext cx="1552877" cy="2803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w=</a:t>
            </a:r>
            <a:r>
              <a:rPr lang="en-US" dirty="0" err="1"/>
              <a:t>w+r</a:t>
            </a:r>
            <a:endParaRPr lang="ru-RU" dirty="0"/>
          </a:p>
        </p:txBody>
      </p:sp>
      <p:sp>
        <p:nvSpPr>
          <p:cNvPr id="8" name="Параллелограмм 7"/>
          <p:cNvSpPr/>
          <p:nvPr/>
        </p:nvSpPr>
        <p:spPr>
          <a:xfrm>
            <a:off x="5238333" y="5284717"/>
            <a:ext cx="1062781" cy="280370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W,r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45162" y="6011277"/>
            <a:ext cx="1674793" cy="3453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Конец</a:t>
            </a:r>
          </a:p>
        </p:txBody>
      </p:sp>
      <p:cxnSp>
        <p:nvCxnSpPr>
          <p:cNvPr id="10" name="Прямая со стрелкой 9"/>
          <p:cNvCxnSpPr>
            <a:stCxn id="4" idx="2"/>
            <a:endCxn id="5" idx="0"/>
          </p:cNvCxnSpPr>
          <p:nvPr/>
        </p:nvCxnSpPr>
        <p:spPr>
          <a:xfrm>
            <a:off x="5785781" y="2516817"/>
            <a:ext cx="9616" cy="19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793934" y="2993475"/>
            <a:ext cx="9612" cy="169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461895" y="3993852"/>
            <a:ext cx="547447" cy="15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4430332" y="5748199"/>
            <a:ext cx="13522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</p:cNvCxnSpPr>
          <p:nvPr/>
        </p:nvCxnSpPr>
        <p:spPr>
          <a:xfrm flipH="1">
            <a:off x="5744052" y="5037757"/>
            <a:ext cx="1" cy="264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8" idx="4"/>
          </p:cNvCxnSpPr>
          <p:nvPr/>
        </p:nvCxnSpPr>
        <p:spPr>
          <a:xfrm flipH="1">
            <a:off x="5764845" y="5565087"/>
            <a:ext cx="4879" cy="198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4461895" y="4009497"/>
            <a:ext cx="9255" cy="1754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502897" y="3994762"/>
            <a:ext cx="847830" cy="6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984548" y="3135079"/>
            <a:ext cx="1552877" cy="2803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R=r-w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5022970" y="3657032"/>
            <a:ext cx="317960" cy="29769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022970" y="3962230"/>
            <a:ext cx="383450" cy="35290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340930" y="3657031"/>
            <a:ext cx="847830" cy="1287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389864" y="4313495"/>
            <a:ext cx="817753" cy="85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207617" y="3669910"/>
            <a:ext cx="276423" cy="32394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6188760" y="4009497"/>
            <a:ext cx="295280" cy="29649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>
            <a:off x="7300030" y="3991660"/>
            <a:ext cx="4064" cy="1772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/>
          <p:nvPr/>
        </p:nvCxnSpPr>
        <p:spPr>
          <a:xfrm flipH="1" flipV="1">
            <a:off x="5934307" y="5781592"/>
            <a:ext cx="13522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 flipH="1">
            <a:off x="5957211" y="5794771"/>
            <a:ext cx="4879" cy="198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>
            <a:endCxn id="6" idx="0"/>
          </p:cNvCxnSpPr>
          <p:nvPr/>
        </p:nvCxnSpPr>
        <p:spPr>
          <a:xfrm>
            <a:off x="5731118" y="4313151"/>
            <a:ext cx="12935" cy="444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 flipH="1">
            <a:off x="5765327" y="3433248"/>
            <a:ext cx="4396" cy="200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9" name="Прямоугольник 148"/>
          <p:cNvSpPr/>
          <p:nvPr/>
        </p:nvSpPr>
        <p:spPr>
          <a:xfrm>
            <a:off x="5282793" y="3786231"/>
            <a:ext cx="982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I = 1,5,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615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1477" y="547795"/>
            <a:ext cx="3112134" cy="905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Рекурсивный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41477" y="2149160"/>
            <a:ext cx="9985420" cy="1481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Алгоритм, который в процессе выполнения на каком-либо шаге прямо или косвенно обращается сам к себе. </a:t>
            </a:r>
          </a:p>
        </p:txBody>
      </p:sp>
    </p:spTree>
    <p:extLst>
      <p:ext uri="{BB962C8B-B14F-4D97-AF65-F5344CB8AC3E}">
        <p14:creationId xmlns:p14="http://schemas.microsoft.com/office/powerpoint/2010/main" val="3628767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4523" y="1648663"/>
            <a:ext cx="9265512" cy="2751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Нарисовать блок-схему для следующей задач:</a:t>
            </a:r>
          </a:p>
          <a:p>
            <a:pPr algn="just">
              <a:lnSpc>
                <a:spcPct val="150000"/>
              </a:lnSpc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x&gt;b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y=3x^2,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иначе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y=2x^2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100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0106" y="5141611"/>
            <a:ext cx="103717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Поместиться ли в кубике со стороной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шарик радиусом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227D34D-F84C-4E23-8CED-AB0F0757FBC9}"/>
              </a:ext>
            </a:extLst>
          </p:cNvPr>
          <p:cNvSpPr txBox="1"/>
          <p:nvPr/>
        </p:nvSpPr>
        <p:spPr>
          <a:xfrm>
            <a:off x="880430" y="3779175"/>
            <a:ext cx="102508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</a:p>
          <a:p>
            <a:endParaRPr lang="en-US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алгоритм перевода чисел из десятичной системы в двоичную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91BFE8C-662A-4A54-A27F-CB0CACD86A8B}"/>
              </a:ext>
            </a:extLst>
          </p:cNvPr>
          <p:cNvSpPr txBox="1"/>
          <p:nvPr/>
        </p:nvSpPr>
        <p:spPr>
          <a:xfrm>
            <a:off x="910106" y="2228671"/>
            <a:ext cx="102508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</a:p>
          <a:p>
            <a:endParaRPr lang="en-US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алгоритм для перехода дороги на светофоре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FD468B3-98CC-449F-B9DA-78347F4BC596}"/>
              </a:ext>
            </a:extLst>
          </p:cNvPr>
          <p:cNvSpPr txBox="1"/>
          <p:nvPr/>
        </p:nvSpPr>
        <p:spPr>
          <a:xfrm>
            <a:off x="880430" y="678167"/>
            <a:ext cx="102508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</a:p>
          <a:p>
            <a:endParaRPr lang="en-US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алгоритм запуска программы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Paint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ОС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0106" y="308835"/>
            <a:ext cx="2458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задание!!!!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61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8741" y="1209122"/>
            <a:ext cx="103717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точки кода: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открытым кодом – позволяет пользователю вносить изменения, усовершенствовать программу. Находится в свободном доступе.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закрытым кодом – лицензионные программы, не позволяющие изменять код.</a:t>
            </a:r>
          </a:p>
        </p:txBody>
      </p:sp>
    </p:spTree>
    <p:extLst>
      <p:ext uri="{BB962C8B-B14F-4D97-AF65-F5344CB8AC3E}">
        <p14:creationId xmlns:p14="http://schemas.microsoft.com/office/powerpoint/2010/main" val="735295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0104" y="1118346"/>
            <a:ext cx="1037178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Программный продукт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комплекс взаимосвязанных программ для решения определенной проблемы(задачи) массового спроса.</a:t>
            </a:r>
          </a:p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Программный продукт это не только программное приложение, но 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case, UI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прочая документация.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Программный продукт могут создаваться как индивидуальная разработка под заказ, так и как разработка для массового распространения среди пользователей.</a:t>
            </a:r>
          </a:p>
        </p:txBody>
      </p:sp>
    </p:spTree>
    <p:extLst>
      <p:ext uri="{BB962C8B-B14F-4D97-AF65-F5344CB8AC3E}">
        <p14:creationId xmlns:p14="http://schemas.microsoft.com/office/powerpoint/2010/main" val="3764041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0011" y="2214107"/>
            <a:ext cx="8976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ЖЦ ПП – процесс, начинающий в момент задумки продукта и заканчивающийся в момент вывода его из эксплуатации.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00011" y="910954"/>
            <a:ext cx="83798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Жизненный цикл ПП</a:t>
            </a:r>
          </a:p>
        </p:txBody>
      </p:sp>
    </p:spTree>
    <p:extLst>
      <p:ext uri="{BB962C8B-B14F-4D97-AF65-F5344CB8AC3E}">
        <p14:creationId xmlns:p14="http://schemas.microsoft.com/office/powerpoint/2010/main" val="389186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8395" y="730650"/>
            <a:ext cx="83798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Жизненный цикл ПП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71976" y="1376981"/>
            <a:ext cx="102129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требований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требований, анализ требований – выполняет аналитик.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Проектирование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предварительных проектных решений по системе и ее частям – выполняет вся команда.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Кодирование – программист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Тестирование и отладка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тестировщик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Эксплуатация и сопровождение</a:t>
            </a:r>
          </a:p>
        </p:txBody>
      </p:sp>
    </p:spTree>
    <p:extLst>
      <p:ext uri="{BB962C8B-B14F-4D97-AF65-F5344CB8AC3E}">
        <p14:creationId xmlns:p14="http://schemas.microsoft.com/office/powerpoint/2010/main" val="3122264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0467" y="2495055"/>
            <a:ext cx="83798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Решение задач с помощью компьютера</a:t>
            </a:r>
          </a:p>
        </p:txBody>
      </p:sp>
    </p:spTree>
    <p:extLst>
      <p:ext uri="{BB962C8B-B14F-4D97-AF65-F5344CB8AC3E}">
        <p14:creationId xmlns:p14="http://schemas.microsoft.com/office/powerpoint/2010/main" val="179868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9402" y="821996"/>
            <a:ext cx="1021294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Постановка задачи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информации о задаче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условия задачи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данных</a:t>
            </a:r>
          </a:p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Моделирование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Строится математическая модель (система мат. моделей – формула, уравнений, неравенств)</a:t>
            </a:r>
          </a:p>
          <a:p>
            <a:pPr marL="457200" indent="-457200" algn="just">
              <a:lnSpc>
                <a:spcPct val="150000"/>
              </a:lnSpc>
              <a:buAutoNum type="arabicPeriod" startAt="3"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алгоритма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формы записи алгоритма (блок-схема и т.д.)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алгоритма</a:t>
            </a:r>
          </a:p>
          <a:p>
            <a:pPr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88395" y="357163"/>
            <a:ext cx="83798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Этапы</a:t>
            </a:r>
          </a:p>
        </p:txBody>
      </p:sp>
    </p:spTree>
    <p:extLst>
      <p:ext uri="{BB962C8B-B14F-4D97-AF65-F5344CB8AC3E}">
        <p14:creationId xmlns:p14="http://schemas.microsoft.com/office/powerpoint/2010/main" val="32553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2129" y="1003494"/>
            <a:ext cx="102129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Программирование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языка программирования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алгоритма на выбранном языке программирования</a:t>
            </a:r>
          </a:p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Отладка и тестирование программы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Испытание работы программы и исправления обнаруженных при этом ошибок.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программы для получения искомых результатов.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решения.</a:t>
            </a:r>
          </a:p>
          <a:p>
            <a:pPr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88395" y="357163"/>
            <a:ext cx="83798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Этапы</a:t>
            </a:r>
          </a:p>
        </p:txBody>
      </p:sp>
    </p:spTree>
    <p:extLst>
      <p:ext uri="{BB962C8B-B14F-4D97-AF65-F5344CB8AC3E}">
        <p14:creationId xmlns:p14="http://schemas.microsoft.com/office/powerpoint/2010/main" val="2201050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747</Words>
  <Application>Microsoft Office PowerPoint</Application>
  <PresentationFormat>Широкоэкранный</PresentationFormat>
  <Paragraphs>136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Основы алгоритмизации и программирования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Пользователь</cp:lastModifiedBy>
  <cp:revision>73</cp:revision>
  <dcterms:created xsi:type="dcterms:W3CDTF">2020-05-19T06:33:47Z</dcterms:created>
  <dcterms:modified xsi:type="dcterms:W3CDTF">2022-01-31T10:33:54Z</dcterms:modified>
</cp:coreProperties>
</file>