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9" r="60028" b="5010"/>
          <a:stretch/>
        </p:blipFill>
        <p:spPr bwMode="auto">
          <a:xfrm>
            <a:off x="48937" y="892484"/>
            <a:ext cx="9095063" cy="51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556792"/>
            <a:ext cx="7704856" cy="381642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44824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Воспитательный </a:t>
            </a:r>
            <a:r>
              <a:rPr lang="ru-RU" sz="3200" dirty="0"/>
              <a:t>потенциал модулей </a:t>
            </a:r>
            <a:endParaRPr lang="ru-RU" sz="3200" dirty="0" smtClean="0"/>
          </a:p>
          <a:p>
            <a:pPr algn="ctr"/>
            <a:r>
              <a:rPr lang="ru-RU" sz="3200" dirty="0" smtClean="0"/>
              <a:t>«</a:t>
            </a:r>
            <a:r>
              <a:rPr lang="ru-RU" sz="3200" dirty="0"/>
              <a:t>Школьный урок» и </a:t>
            </a:r>
          </a:p>
          <a:p>
            <a:pPr algn="ctr"/>
            <a:r>
              <a:rPr lang="ru-RU" sz="3200" dirty="0"/>
              <a:t>«Курсы </a:t>
            </a:r>
            <a:r>
              <a:rPr lang="ru-RU" sz="3200" dirty="0" smtClean="0"/>
              <a:t>внеурочной </a:t>
            </a:r>
            <a:r>
              <a:rPr lang="ru-RU" sz="3200" dirty="0"/>
              <a:t>деятельности» </a:t>
            </a:r>
          </a:p>
          <a:p>
            <a:pPr algn="ctr"/>
            <a:r>
              <a:rPr lang="ru-RU" sz="3200" dirty="0"/>
              <a:t>в рабочей программе воспитания: </a:t>
            </a:r>
          </a:p>
          <a:p>
            <a:pPr algn="ctr"/>
            <a:r>
              <a:rPr lang="ru-RU" sz="3200" dirty="0"/>
              <a:t>проблема </a:t>
            </a:r>
            <a:r>
              <a:rPr lang="ru-RU" sz="3200" dirty="0" smtClean="0"/>
              <a:t>взаимосвязи </a:t>
            </a:r>
            <a:endParaRPr lang="ru-RU" sz="3200" dirty="0"/>
          </a:p>
        </p:txBody>
      </p:sp>
      <p:pic>
        <p:nvPicPr>
          <p:cNvPr id="5" name="Picture 2" descr="F:\ЕА\Герб школы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1725629" cy="17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619703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Заместитель директора по воспитательной работе Прудникова Е.А.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3355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28 </a:t>
            </a:r>
            <a:r>
              <a:rPr lang="ru-RU" smtClean="0"/>
              <a:t>сентября  </a:t>
            </a:r>
            <a:r>
              <a:rPr lang="ru-RU" dirty="0" smtClean="0"/>
              <a:t>2022г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54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9" r="60028" b="5010"/>
          <a:stretch/>
        </p:blipFill>
        <p:spPr bwMode="auto">
          <a:xfrm>
            <a:off x="13441" y="892484"/>
            <a:ext cx="9095063" cy="51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6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r="60731" b="12568"/>
          <a:stretch/>
        </p:blipFill>
        <p:spPr bwMode="auto">
          <a:xfrm>
            <a:off x="-1" y="1124744"/>
            <a:ext cx="912230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1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9" r="60615" b="7027"/>
          <a:stretch/>
        </p:blipFill>
        <p:spPr bwMode="auto">
          <a:xfrm>
            <a:off x="1" y="940278"/>
            <a:ext cx="9120379" cy="52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8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9" r="60534" b="13975"/>
          <a:stretch/>
        </p:blipFill>
        <p:spPr bwMode="auto">
          <a:xfrm>
            <a:off x="1" y="698740"/>
            <a:ext cx="9090373" cy="51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5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" t="17793" r="61344" b="21566"/>
          <a:stretch/>
        </p:blipFill>
        <p:spPr bwMode="auto">
          <a:xfrm>
            <a:off x="-108521" y="764704"/>
            <a:ext cx="926507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8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29326" r="60525" b="3834"/>
          <a:stretch/>
        </p:blipFill>
        <p:spPr bwMode="auto">
          <a:xfrm>
            <a:off x="60386" y="980728"/>
            <a:ext cx="906659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16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Курсы внеурочной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38287"/>
            <a:ext cx="4896544" cy="6376660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обучающихся в интересную и полезную для них деятельность, которая предоставит им возможность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самореализоваться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ней, приобрести социально значимые знания, развить в себе важные для своего личностного развития социально значимые отношения, получить опыт участия в социально значимых делах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кружках, секциях, клубах, студиях и т.п. детско-взрослых общностей,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могли бы объединять обучающихся и педагогических работников общими позитивными эмоциями и доверительными отношениями друг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другу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объединениях традиций, задающих их членам определенные социально значимые формы поведения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объединениях обучающихся с ярко выраженной лидерской позицией и установкой на сохранение и поддержание накопленных социально значимых традиций;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педагогическими работниками детских инициатив и детского самоуправления.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8" r="84690" b="49494"/>
          <a:stretch/>
        </p:blipFill>
        <p:spPr bwMode="auto">
          <a:xfrm>
            <a:off x="179512" y="106621"/>
            <a:ext cx="3640178" cy="22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9" r="84690" b="12096"/>
          <a:stretch/>
        </p:blipFill>
        <p:spPr bwMode="auto">
          <a:xfrm>
            <a:off x="251520" y="4077072"/>
            <a:ext cx="3568170" cy="25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7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Рабочая программа воспитания 2022г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1760" y="1484784"/>
            <a:ext cx="4038600" cy="139675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Модуль </a:t>
            </a:r>
          </a:p>
          <a:p>
            <a:pPr marL="0" indent="0" algn="ctr">
              <a:buNone/>
            </a:pPr>
            <a:r>
              <a:rPr lang="ru-RU" b="1" dirty="0" smtClean="0"/>
              <a:t>«Урочная </a:t>
            </a:r>
            <a:r>
              <a:rPr lang="ru-RU" b="1" dirty="0"/>
              <a:t>деятельность</a:t>
            </a:r>
            <a:r>
              <a:rPr lang="ru-RU" b="1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9752" y="5013176"/>
            <a:ext cx="4034624" cy="1512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Модуль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Внеурочная деятельность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3851920" y="2924944"/>
            <a:ext cx="1080120" cy="2088232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9752" y="3507395"/>
            <a:ext cx="4024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взаимосвязь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89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Курсы внеурочной деятельности</vt:lpstr>
      <vt:lpstr>Рабочая программа воспитания 2022г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Прудникова</dc:creator>
  <cp:lastModifiedBy>Прудникова</cp:lastModifiedBy>
  <cp:revision>7</cp:revision>
  <dcterms:created xsi:type="dcterms:W3CDTF">2022-09-27T14:57:50Z</dcterms:created>
  <dcterms:modified xsi:type="dcterms:W3CDTF">2022-09-27T15:43:00Z</dcterms:modified>
</cp:coreProperties>
</file>