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8" r:id="rId3"/>
    <p:sldId id="330" r:id="rId4"/>
    <p:sldId id="329" r:id="rId5"/>
    <p:sldId id="331" r:id="rId6"/>
    <p:sldId id="332" r:id="rId7"/>
    <p:sldId id="333" r:id="rId8"/>
    <p:sldId id="334" r:id="rId9"/>
    <p:sldId id="337" r:id="rId10"/>
    <p:sldId id="335" r:id="rId11"/>
    <p:sldId id="339" r:id="rId12"/>
    <p:sldId id="336" r:id="rId13"/>
    <p:sldId id="338" r:id="rId14"/>
    <p:sldId id="342" r:id="rId15"/>
    <p:sldId id="34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0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5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7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7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7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9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1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2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7EC6D-39C6-405D-A57D-B4145D5B2352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5512C-FD95-4B91-94EE-E45C9B29F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4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6773" y="1190531"/>
            <a:ext cx="5853791" cy="293873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Циклически алгоритмы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88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0409" y="283182"/>
            <a:ext cx="9895270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со счетчиком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знак завершения 2"/>
          <p:cNvSpPr/>
          <p:nvPr/>
        </p:nvSpPr>
        <p:spPr bwMode="auto">
          <a:xfrm>
            <a:off x="1978122" y="1665399"/>
            <a:ext cx="1979986" cy="624417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начало</a:t>
            </a:r>
          </a:p>
        </p:txBody>
      </p:sp>
      <p:sp>
        <p:nvSpPr>
          <p:cNvPr id="4" name="Блок-схема: подготовка 3"/>
          <p:cNvSpPr/>
          <p:nvPr/>
        </p:nvSpPr>
        <p:spPr bwMode="auto">
          <a:xfrm>
            <a:off x="1762596" y="2680076"/>
            <a:ext cx="2428875" cy="780521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счетчик</a:t>
            </a:r>
          </a:p>
        </p:txBody>
      </p:sp>
      <p:sp>
        <p:nvSpPr>
          <p:cNvPr id="5" name="Блок-схема: процесс 4"/>
          <p:cNvSpPr/>
          <p:nvPr/>
        </p:nvSpPr>
        <p:spPr bwMode="auto">
          <a:xfrm>
            <a:off x="1976909" y="3928910"/>
            <a:ext cx="1928813" cy="702469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тело цикла</a:t>
            </a:r>
          </a:p>
        </p:txBody>
      </p:sp>
      <p:sp>
        <p:nvSpPr>
          <p:cNvPr id="6" name="Блок-схема: знак завершения 5"/>
          <p:cNvSpPr/>
          <p:nvPr/>
        </p:nvSpPr>
        <p:spPr bwMode="auto">
          <a:xfrm>
            <a:off x="1905471" y="5255795"/>
            <a:ext cx="1979986" cy="624417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конец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 bwMode="auto">
          <a:xfrm rot="10800000">
            <a:off x="1762596" y="3070337"/>
            <a:ext cx="214312" cy="1209675"/>
          </a:xfrm>
          <a:prstGeom prst="bentConnector3">
            <a:avLst>
              <a:gd name="adj1" fmla="val 206666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hape 13"/>
          <p:cNvCxnSpPr/>
          <p:nvPr/>
        </p:nvCxnSpPr>
        <p:spPr bwMode="auto">
          <a:xfrm flipH="1">
            <a:off x="2896071" y="3070337"/>
            <a:ext cx="1295400" cy="2185987"/>
          </a:xfrm>
          <a:prstGeom prst="bentConnector4">
            <a:avLst>
              <a:gd name="adj1" fmla="val -17639"/>
              <a:gd name="adj2" fmla="val 85596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 bwMode="auto">
          <a:xfrm rot="16200000" flipH="1">
            <a:off x="2772245" y="2484550"/>
            <a:ext cx="3905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 bwMode="auto">
          <a:xfrm rot="5400000">
            <a:off x="2742877" y="3695018"/>
            <a:ext cx="46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595478" y="2494689"/>
            <a:ext cx="65318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Цикл с известным количеством повторений.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Цикл с параметром.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 – управляющая переменная цикла, которая изменяется при каждом повторение цикла.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в блок-схеме: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= 1,5,1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от 1 до 5 с шагом 1</a:t>
            </a:r>
          </a:p>
        </p:txBody>
      </p:sp>
    </p:spTree>
    <p:extLst>
      <p:ext uri="{BB962C8B-B14F-4D97-AF65-F5344CB8AC3E}">
        <p14:creationId xmlns:p14="http://schemas.microsoft.com/office/powerpoint/2010/main" val="373556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 bwMode="auto">
          <a:xfrm>
            <a:off x="4644048" y="1601004"/>
            <a:ext cx="1979986" cy="624417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начало</a:t>
            </a:r>
          </a:p>
        </p:txBody>
      </p:sp>
      <p:sp>
        <p:nvSpPr>
          <p:cNvPr id="3" name="Блок-схема: подготовка 2"/>
          <p:cNvSpPr/>
          <p:nvPr/>
        </p:nvSpPr>
        <p:spPr bwMode="auto">
          <a:xfrm>
            <a:off x="4428522" y="2615681"/>
            <a:ext cx="2428875" cy="780521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л=1,5,1</a:t>
            </a:r>
          </a:p>
        </p:txBody>
      </p:sp>
      <p:sp>
        <p:nvSpPr>
          <p:cNvPr id="4" name="Блок-схема: процесс 3"/>
          <p:cNvSpPr/>
          <p:nvPr/>
        </p:nvSpPr>
        <p:spPr bwMode="auto">
          <a:xfrm>
            <a:off x="4642835" y="3864515"/>
            <a:ext cx="1928813" cy="702469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Бежит </a:t>
            </a:r>
          </a:p>
        </p:txBody>
      </p:sp>
      <p:sp>
        <p:nvSpPr>
          <p:cNvPr id="5" name="Блок-схема: знак завершения 4"/>
          <p:cNvSpPr/>
          <p:nvPr/>
        </p:nvSpPr>
        <p:spPr bwMode="auto">
          <a:xfrm>
            <a:off x="4571397" y="5191400"/>
            <a:ext cx="1979986" cy="624417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конец</a:t>
            </a:r>
          </a:p>
        </p:txBody>
      </p:sp>
      <p:cxnSp>
        <p:nvCxnSpPr>
          <p:cNvPr id="6" name="Соединительная линия уступом 5"/>
          <p:cNvCxnSpPr/>
          <p:nvPr/>
        </p:nvCxnSpPr>
        <p:spPr bwMode="auto">
          <a:xfrm rot="10800000">
            <a:off x="4428522" y="3005942"/>
            <a:ext cx="214312" cy="1209675"/>
          </a:xfrm>
          <a:prstGeom prst="bentConnector3">
            <a:avLst>
              <a:gd name="adj1" fmla="val 206666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hape 13"/>
          <p:cNvCxnSpPr/>
          <p:nvPr/>
        </p:nvCxnSpPr>
        <p:spPr bwMode="auto">
          <a:xfrm flipH="1">
            <a:off x="5561997" y="3005942"/>
            <a:ext cx="1295400" cy="2185987"/>
          </a:xfrm>
          <a:prstGeom prst="bentConnector4">
            <a:avLst>
              <a:gd name="adj1" fmla="val -17639"/>
              <a:gd name="adj2" fmla="val 85596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 bwMode="auto">
          <a:xfrm rot="16200000" flipH="1">
            <a:off x="5438171" y="2420155"/>
            <a:ext cx="3905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 bwMode="auto">
          <a:xfrm rot="5400000">
            <a:off x="5408803" y="3630623"/>
            <a:ext cx="46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40291" y="579473"/>
            <a:ext cx="664536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 физкультуры ученик должен пробежать 5 кругов.</a:t>
            </a:r>
          </a:p>
        </p:txBody>
      </p:sp>
    </p:spTree>
    <p:extLst>
      <p:ext uri="{BB962C8B-B14F-4D97-AF65-F5344CB8AC3E}">
        <p14:creationId xmlns:p14="http://schemas.microsoft.com/office/powerpoint/2010/main" val="126796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050" y="269966"/>
            <a:ext cx="9895270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Сложный (вложенный) цикл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знак завершения 2"/>
          <p:cNvSpPr/>
          <p:nvPr/>
        </p:nvSpPr>
        <p:spPr bwMode="auto">
          <a:xfrm>
            <a:off x="1694787" y="1093718"/>
            <a:ext cx="1979986" cy="624417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начало</a:t>
            </a:r>
          </a:p>
        </p:txBody>
      </p:sp>
      <p:sp>
        <p:nvSpPr>
          <p:cNvPr id="4" name="Блок-схема: подготовка 3"/>
          <p:cNvSpPr/>
          <p:nvPr/>
        </p:nvSpPr>
        <p:spPr bwMode="auto">
          <a:xfrm>
            <a:off x="1469731" y="1995101"/>
            <a:ext cx="2428875" cy="780521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счетчик</a:t>
            </a:r>
          </a:p>
        </p:txBody>
      </p:sp>
      <p:sp>
        <p:nvSpPr>
          <p:cNvPr id="5" name="Блок-схема: процесс 4"/>
          <p:cNvSpPr/>
          <p:nvPr/>
        </p:nvSpPr>
        <p:spPr bwMode="auto">
          <a:xfrm>
            <a:off x="1729290" y="3153200"/>
            <a:ext cx="1928813" cy="702469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тело цикла</a:t>
            </a:r>
          </a:p>
        </p:txBody>
      </p:sp>
      <p:cxnSp>
        <p:nvCxnSpPr>
          <p:cNvPr id="7" name="Соединительная линия уступом 6"/>
          <p:cNvCxnSpPr>
            <a:endCxn id="12" idx="1"/>
          </p:cNvCxnSpPr>
          <p:nvPr/>
        </p:nvCxnSpPr>
        <p:spPr bwMode="auto">
          <a:xfrm rot="16200000" flipV="1">
            <a:off x="1084103" y="4894681"/>
            <a:ext cx="995098" cy="204782"/>
          </a:xfrm>
          <a:prstGeom prst="bentConnector4">
            <a:avLst>
              <a:gd name="adj1" fmla="val -671"/>
              <a:gd name="adj2" fmla="val 211631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hape 13"/>
          <p:cNvCxnSpPr>
            <a:stCxn id="12" idx="3"/>
            <a:endCxn id="4" idx="1"/>
          </p:cNvCxnSpPr>
          <p:nvPr/>
        </p:nvCxnSpPr>
        <p:spPr bwMode="auto">
          <a:xfrm flipH="1" flipV="1">
            <a:off x="1469731" y="2385362"/>
            <a:ext cx="2438405" cy="2114161"/>
          </a:xfrm>
          <a:prstGeom prst="bentConnector5">
            <a:avLst>
              <a:gd name="adj1" fmla="val -9375"/>
              <a:gd name="adj2" fmla="val -69398"/>
              <a:gd name="adj3" fmla="val 118882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 bwMode="auto">
          <a:xfrm flipH="1">
            <a:off x="2684170" y="1717606"/>
            <a:ext cx="3" cy="305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 bwMode="auto">
          <a:xfrm flipH="1">
            <a:off x="2693697" y="2749368"/>
            <a:ext cx="1" cy="429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Блок-схема: подготовка 11"/>
          <p:cNvSpPr/>
          <p:nvPr/>
        </p:nvSpPr>
        <p:spPr bwMode="auto">
          <a:xfrm>
            <a:off x="1479261" y="4109262"/>
            <a:ext cx="2428875" cy="780521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счетчик</a:t>
            </a:r>
          </a:p>
        </p:txBody>
      </p:sp>
      <p:sp>
        <p:nvSpPr>
          <p:cNvPr id="15" name="Блок-схема: процесс 14"/>
          <p:cNvSpPr/>
          <p:nvPr/>
        </p:nvSpPr>
        <p:spPr bwMode="auto">
          <a:xfrm>
            <a:off x="1719763" y="5042127"/>
            <a:ext cx="1928813" cy="702469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тело цикла</a:t>
            </a:r>
          </a:p>
        </p:txBody>
      </p:sp>
      <p:cxnSp>
        <p:nvCxnSpPr>
          <p:cNvPr id="25" name="Прямая со стрелкой 24"/>
          <p:cNvCxnSpPr>
            <a:endCxn id="12" idx="0"/>
          </p:cNvCxnSpPr>
          <p:nvPr/>
        </p:nvCxnSpPr>
        <p:spPr bwMode="auto">
          <a:xfrm>
            <a:off x="2684168" y="3875106"/>
            <a:ext cx="9531" cy="23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 bwMode="auto">
          <a:xfrm>
            <a:off x="2674637" y="4831442"/>
            <a:ext cx="9531" cy="23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Shape 13"/>
          <p:cNvCxnSpPr>
            <a:stCxn id="4" idx="3"/>
          </p:cNvCxnSpPr>
          <p:nvPr/>
        </p:nvCxnSpPr>
        <p:spPr bwMode="auto">
          <a:xfrm>
            <a:off x="3898606" y="2385362"/>
            <a:ext cx="2180223" cy="26567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6259737" y="2283625"/>
            <a:ext cx="46515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шаге по внешнему циклу внутренний цикл выполняется несколько раз.</a:t>
            </a:r>
          </a:p>
        </p:txBody>
      </p:sp>
    </p:spTree>
    <p:extLst>
      <p:ext uri="{BB962C8B-B14F-4D97-AF65-F5344CB8AC3E}">
        <p14:creationId xmlns:p14="http://schemas.microsoft.com/office/powerpoint/2010/main" val="141591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 bwMode="auto">
          <a:xfrm>
            <a:off x="2570551" y="1183870"/>
            <a:ext cx="1979986" cy="624417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начало</a:t>
            </a:r>
          </a:p>
        </p:txBody>
      </p:sp>
      <p:sp>
        <p:nvSpPr>
          <p:cNvPr id="3" name="Блок-схема: подготовка 2"/>
          <p:cNvSpPr/>
          <p:nvPr/>
        </p:nvSpPr>
        <p:spPr bwMode="auto">
          <a:xfrm>
            <a:off x="2345495" y="2085253"/>
            <a:ext cx="2428875" cy="780521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 = 1,5,1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процесс 3"/>
          <p:cNvSpPr/>
          <p:nvPr/>
        </p:nvSpPr>
        <p:spPr bwMode="auto">
          <a:xfrm>
            <a:off x="2605054" y="3243352"/>
            <a:ext cx="1928813" cy="702469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тело цикла</a:t>
            </a:r>
          </a:p>
        </p:txBody>
      </p:sp>
      <p:cxnSp>
        <p:nvCxnSpPr>
          <p:cNvPr id="5" name="Соединительная линия уступом 4"/>
          <p:cNvCxnSpPr>
            <a:endCxn id="9" idx="1"/>
          </p:cNvCxnSpPr>
          <p:nvPr/>
        </p:nvCxnSpPr>
        <p:spPr bwMode="auto">
          <a:xfrm rot="16200000" flipV="1">
            <a:off x="1959867" y="4984833"/>
            <a:ext cx="995098" cy="204782"/>
          </a:xfrm>
          <a:prstGeom prst="bentConnector4">
            <a:avLst>
              <a:gd name="adj1" fmla="val -671"/>
              <a:gd name="adj2" fmla="val 211631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Shape 13"/>
          <p:cNvCxnSpPr>
            <a:stCxn id="9" idx="3"/>
            <a:endCxn id="3" idx="1"/>
          </p:cNvCxnSpPr>
          <p:nvPr/>
        </p:nvCxnSpPr>
        <p:spPr bwMode="auto">
          <a:xfrm flipH="1" flipV="1">
            <a:off x="2345495" y="2475514"/>
            <a:ext cx="2438405" cy="2114161"/>
          </a:xfrm>
          <a:prstGeom prst="bentConnector5">
            <a:avLst>
              <a:gd name="adj1" fmla="val -9375"/>
              <a:gd name="adj2" fmla="val -69398"/>
              <a:gd name="adj3" fmla="val 118882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 bwMode="auto">
          <a:xfrm flipH="1">
            <a:off x="3559934" y="1807758"/>
            <a:ext cx="3" cy="305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 bwMode="auto">
          <a:xfrm flipH="1">
            <a:off x="3569461" y="2839520"/>
            <a:ext cx="1" cy="429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Блок-схема: подготовка 8"/>
          <p:cNvSpPr/>
          <p:nvPr/>
        </p:nvSpPr>
        <p:spPr bwMode="auto">
          <a:xfrm>
            <a:off x="2355025" y="4199414"/>
            <a:ext cx="2428875" cy="780521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K= 1,10,1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процесс 9"/>
          <p:cNvSpPr/>
          <p:nvPr/>
        </p:nvSpPr>
        <p:spPr bwMode="auto">
          <a:xfrm>
            <a:off x="2595527" y="5132279"/>
            <a:ext cx="1928813" cy="702469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тело цикла</a:t>
            </a:r>
          </a:p>
        </p:txBody>
      </p:sp>
      <p:cxnSp>
        <p:nvCxnSpPr>
          <p:cNvPr id="11" name="Прямая со стрелкой 10"/>
          <p:cNvCxnSpPr>
            <a:endCxn id="9" idx="0"/>
          </p:cNvCxnSpPr>
          <p:nvPr/>
        </p:nvCxnSpPr>
        <p:spPr bwMode="auto">
          <a:xfrm>
            <a:off x="3559932" y="3965258"/>
            <a:ext cx="9531" cy="23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 bwMode="auto">
          <a:xfrm>
            <a:off x="3550401" y="4921594"/>
            <a:ext cx="9531" cy="23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hape 13"/>
          <p:cNvCxnSpPr>
            <a:stCxn id="3" idx="3"/>
          </p:cNvCxnSpPr>
          <p:nvPr/>
        </p:nvCxnSpPr>
        <p:spPr bwMode="auto">
          <a:xfrm>
            <a:off x="4774370" y="2475514"/>
            <a:ext cx="2180223" cy="26567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560504" y="2788233"/>
            <a:ext cx="28585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= 10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цикл = 50</a:t>
            </a:r>
          </a:p>
        </p:txBody>
      </p:sp>
    </p:spTree>
    <p:extLst>
      <p:ext uri="{BB962C8B-B14F-4D97-AF65-F5344CB8AC3E}">
        <p14:creationId xmlns:p14="http://schemas.microsoft.com/office/powerpoint/2010/main" val="39701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050" y="269966"/>
            <a:ext cx="9895270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с массивами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62735" y="1320042"/>
            <a:ext cx="7932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Массив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совокупность данных, имеющих общее имя.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62734" y="2192697"/>
            <a:ext cx="10276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Одномерный массив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массив, элементы которого снабжаются одним индексом, определяющим их порядковый номер в массиве.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40007" y="4202021"/>
            <a:ext cx="10276735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Двумерный массив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43200" y="3507540"/>
            <a:ext cx="8873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]=1,2,3,4,5,6,7,8,9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01532" y="4997003"/>
                <a:ext cx="1133340" cy="46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532" y="4997003"/>
                <a:ext cx="1133340" cy="461921"/>
              </a:xfrm>
              <a:prstGeom prst="rect">
                <a:avLst/>
              </a:prstGeom>
              <a:blipFill rotWithShape="0"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340007" y="4812593"/>
            <a:ext cx="1521249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40007" y="3507597"/>
            <a:ext cx="1521249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759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4206B-3525-4D62-A3E8-57DF79E13CAD}"/>
              </a:ext>
            </a:extLst>
          </p:cNvPr>
          <p:cNvSpPr txBox="1"/>
          <p:nvPr/>
        </p:nvSpPr>
        <p:spPr>
          <a:xfrm>
            <a:off x="1182615" y="1819483"/>
            <a:ext cx="102508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Даны два действительных числа а и 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Определить, какое из чисел большее или они равны</a:t>
            </a:r>
            <a:endParaRPr lang="en-US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Даны два действительных числа а 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Необходимо найти их сумму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разность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произведение Р и частное Н от деления а на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620A12A-F288-4C69-9D8E-6E985E102BC6}"/>
              </a:ext>
            </a:extLst>
          </p:cNvPr>
          <p:cNvSpPr txBox="1">
            <a:spLocks/>
          </p:cNvSpPr>
          <p:nvPr/>
        </p:nvSpPr>
        <p:spPr>
          <a:xfrm>
            <a:off x="2618222" y="399113"/>
            <a:ext cx="7379627" cy="9695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A5D78F6-D5E8-4AC5-AAE4-5DF7FDA7984D}"/>
              </a:ext>
            </a:extLst>
          </p:cNvPr>
          <p:cNvSpPr/>
          <p:nvPr/>
        </p:nvSpPr>
        <p:spPr>
          <a:xfrm>
            <a:off x="1182615" y="4127807"/>
            <a:ext cx="9895270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Придумать задачи и описать их с помощью четырех способов записи алгоритмов.  </a:t>
            </a:r>
          </a:p>
        </p:txBody>
      </p:sp>
    </p:spTree>
    <p:extLst>
      <p:ext uri="{BB962C8B-B14F-4D97-AF65-F5344CB8AC3E}">
        <p14:creationId xmlns:p14="http://schemas.microsoft.com/office/powerpoint/2010/main" val="420659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4802" y="757737"/>
            <a:ext cx="9921029" cy="443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цикл состоит из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тела цикла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условия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котором этот цикл должен быть прекращён.</a:t>
            </a:r>
          </a:p>
          <a:p>
            <a:pPr algn="just">
              <a:lnSpc>
                <a:spcPct val="150000"/>
              </a:lnSpc>
            </a:pP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Тело цикла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набор инструкций, который необходимо повторять.</a:t>
            </a:r>
          </a:p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повторение цикла называют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итерацией.</a:t>
            </a:r>
          </a:p>
        </p:txBody>
      </p:sp>
    </p:spTree>
    <p:extLst>
      <p:ext uri="{BB962C8B-B14F-4D97-AF65-F5344CB8AC3E}">
        <p14:creationId xmlns:p14="http://schemas.microsoft.com/office/powerpoint/2010/main" val="416691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9712" y="2546570"/>
            <a:ext cx="6937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Циклы с условием</a:t>
            </a:r>
          </a:p>
        </p:txBody>
      </p:sp>
    </p:spTree>
    <p:extLst>
      <p:ext uri="{BB962C8B-B14F-4D97-AF65-F5344CB8AC3E}">
        <p14:creationId xmlns:p14="http://schemas.microsoft.com/office/powerpoint/2010/main" val="227163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80327" y="837127"/>
            <a:ext cx="5177307" cy="5666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Цикл с условием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7257" y="1684987"/>
            <a:ext cx="3170350" cy="5666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Цикл с предусловием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19246" y="1684987"/>
            <a:ext cx="3170350" cy="5666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Цикл с постусловием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7257" y="2251657"/>
            <a:ext cx="31703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«Пока»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с неизвестным числом повторений, в котором цикл продолжается, пока выполняется условие.</a:t>
            </a:r>
          </a:p>
          <a:p>
            <a:pPr algn="just">
              <a:lnSpc>
                <a:spcPct val="150000"/>
              </a:lnSpc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первой проверке условие ложно, то тело цикла не выполнится ни разу.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019246" y="2713321"/>
            <a:ext cx="31703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«До»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с неизвестным числом повторений, в котором выход из цикла осуществляется при выполнении условия.</a:t>
            </a:r>
          </a:p>
          <a:p>
            <a:pPr algn="just">
              <a:lnSpc>
                <a:spcPct val="150000"/>
              </a:lnSpc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выполняется хотя бы один раз</a:t>
            </a:r>
          </a:p>
        </p:txBody>
      </p:sp>
    </p:spTree>
    <p:extLst>
      <p:ext uri="{BB962C8B-B14F-4D97-AF65-F5344CB8AC3E}">
        <p14:creationId xmlns:p14="http://schemas.microsoft.com/office/powerpoint/2010/main" val="266483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2229" y="2059127"/>
            <a:ext cx="9895270" cy="165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Зацикливание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ситуация, при которой выполнение цикла никогда не заканчивается.  </a:t>
            </a:r>
          </a:p>
        </p:txBody>
      </p:sp>
    </p:spTree>
    <p:extLst>
      <p:ext uri="{BB962C8B-B14F-4D97-AF65-F5344CB8AC3E}">
        <p14:creationId xmlns:p14="http://schemas.microsoft.com/office/powerpoint/2010/main" val="295189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6319" y="500783"/>
            <a:ext cx="9895270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с предусловием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5258583" y="1571012"/>
            <a:ext cx="1980000" cy="571504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начало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815535" y="3957040"/>
            <a:ext cx="1928826" cy="642942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тело цикла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5204981" y="5614402"/>
            <a:ext cx="1980000" cy="571504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конец</a:t>
            </a:r>
          </a:p>
        </p:txBody>
      </p:sp>
      <p:cxnSp>
        <p:nvCxnSpPr>
          <p:cNvPr id="6" name="Shape 7"/>
          <p:cNvCxnSpPr/>
          <p:nvPr/>
        </p:nvCxnSpPr>
        <p:spPr>
          <a:xfrm flipH="1">
            <a:off x="6194582" y="3114072"/>
            <a:ext cx="1439862" cy="2500312"/>
          </a:xfrm>
          <a:prstGeom prst="bentConnector4">
            <a:avLst>
              <a:gd name="adj1" fmla="val -15874"/>
              <a:gd name="adj2" fmla="val 79048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031863" y="2402078"/>
            <a:ext cx="3952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4777567" y="2614006"/>
            <a:ext cx="2857520" cy="1000132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условие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48319" y="2685447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ДА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348694" y="2614009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НЕТ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4363400" y="3508566"/>
            <a:ext cx="8270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2" name="Группа 39"/>
          <p:cNvGrpSpPr>
            <a:grpSpLocks/>
          </p:cNvGrpSpPr>
          <p:nvPr/>
        </p:nvGrpSpPr>
        <p:grpSpPr bwMode="auto">
          <a:xfrm>
            <a:off x="3354544" y="2323497"/>
            <a:ext cx="2835275" cy="2808287"/>
            <a:chOff x="714348" y="2709858"/>
            <a:chExt cx="2835628" cy="280800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1863899" y="5243249"/>
              <a:ext cx="514297" cy="0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714348" y="5500398"/>
              <a:ext cx="1403525" cy="1587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-680919" y="4113064"/>
              <a:ext cx="2808000" cy="1587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741339" y="2727318"/>
              <a:ext cx="280863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080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6319" y="500783"/>
            <a:ext cx="9895270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с постусловием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4915581" y="1541228"/>
            <a:ext cx="1980000" cy="571504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начало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938179" y="2503260"/>
            <a:ext cx="1928826" cy="642942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тело цикла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4842929" y="5470318"/>
            <a:ext cx="1980000" cy="571504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конец</a:t>
            </a:r>
          </a:p>
        </p:txBody>
      </p:sp>
      <p:cxnSp>
        <p:nvCxnSpPr>
          <p:cNvPr id="6" name="Shape 10"/>
          <p:cNvCxnSpPr/>
          <p:nvPr/>
        </p:nvCxnSpPr>
        <p:spPr>
          <a:xfrm flipH="1">
            <a:off x="5833526" y="4041552"/>
            <a:ext cx="1457325" cy="1428750"/>
          </a:xfrm>
          <a:prstGeom prst="bentConnector4">
            <a:avLst>
              <a:gd name="adj1" fmla="val -15680"/>
              <a:gd name="adj2" fmla="val 67500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688269" y="2329434"/>
            <a:ext cx="3571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4433351" y="3541492"/>
            <a:ext cx="2857520" cy="1000132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условие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76176" y="3584352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ДА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38426" y="3608165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НЕТ</a:t>
            </a:r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 rot="10800000" flipV="1">
            <a:off x="4433351" y="2823940"/>
            <a:ext cx="504825" cy="1217612"/>
          </a:xfrm>
          <a:prstGeom prst="bentConnector3">
            <a:avLst>
              <a:gd name="adj1" fmla="val 145283"/>
            </a:avLst>
          </a:prstGeom>
          <a:ln>
            <a:headEnd type="arrow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678744" y="3362896"/>
            <a:ext cx="357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10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186" y="217458"/>
            <a:ext cx="103331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Смотрю телевизор, посматриваю на время.</a:t>
            </a:r>
          </a:p>
          <a:p>
            <a:pPr algn="ctr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время меньше полуночи, смотрю дальше, иначе прекращаю.</a:t>
            </a:r>
          </a:p>
        </p:txBody>
      </p:sp>
      <p:sp>
        <p:nvSpPr>
          <p:cNvPr id="20" name="Блок-схема: знак завершения 19"/>
          <p:cNvSpPr/>
          <p:nvPr/>
        </p:nvSpPr>
        <p:spPr>
          <a:xfrm>
            <a:off x="5325525" y="1738437"/>
            <a:ext cx="1980000" cy="571504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начало</a:t>
            </a: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882477" y="4124465"/>
            <a:ext cx="1928826" cy="642942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Смотрю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TV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Блок-схема: знак завершения 21"/>
          <p:cNvSpPr/>
          <p:nvPr/>
        </p:nvSpPr>
        <p:spPr>
          <a:xfrm>
            <a:off x="5271923" y="5781827"/>
            <a:ext cx="1980000" cy="571504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конец</a:t>
            </a:r>
          </a:p>
        </p:txBody>
      </p:sp>
      <p:cxnSp>
        <p:nvCxnSpPr>
          <p:cNvPr id="23" name="Shape 7"/>
          <p:cNvCxnSpPr/>
          <p:nvPr/>
        </p:nvCxnSpPr>
        <p:spPr>
          <a:xfrm flipH="1">
            <a:off x="6261524" y="3281497"/>
            <a:ext cx="1439862" cy="2500312"/>
          </a:xfrm>
          <a:prstGeom prst="bentConnector4">
            <a:avLst>
              <a:gd name="adj1" fmla="val -15874"/>
              <a:gd name="adj2" fmla="val 79048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098805" y="2569503"/>
            <a:ext cx="3952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Блок-схема: решение 24"/>
          <p:cNvSpPr/>
          <p:nvPr/>
        </p:nvSpPr>
        <p:spPr>
          <a:xfrm>
            <a:off x="4844509" y="2781431"/>
            <a:ext cx="2857520" cy="1000132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&lt;00:00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415261" y="2852872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ДА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415636" y="2781434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НЕТ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rot="16200000" flipH="1">
            <a:off x="4430342" y="3675991"/>
            <a:ext cx="8270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9" name="Группа 39"/>
          <p:cNvGrpSpPr>
            <a:grpSpLocks/>
          </p:cNvGrpSpPr>
          <p:nvPr/>
        </p:nvGrpSpPr>
        <p:grpSpPr bwMode="auto">
          <a:xfrm>
            <a:off x="3421486" y="2490922"/>
            <a:ext cx="2835275" cy="2808287"/>
            <a:chOff x="714348" y="2709858"/>
            <a:chExt cx="2835628" cy="2808000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1863899" y="5243249"/>
              <a:ext cx="514297" cy="0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714348" y="5500398"/>
              <a:ext cx="1403525" cy="1587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-680919" y="4113064"/>
              <a:ext cx="2808000" cy="1587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741339" y="2727318"/>
              <a:ext cx="280863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617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8456" y="693976"/>
            <a:ext cx="10333151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 бежит круги, до того, пока не будет  10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4915581" y="1541228"/>
            <a:ext cx="1980000" cy="571504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начало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938179" y="2503260"/>
            <a:ext cx="1928826" cy="642942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Бежит круг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4842929" y="5470318"/>
            <a:ext cx="1980000" cy="571504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конец</a:t>
            </a:r>
          </a:p>
        </p:txBody>
      </p:sp>
      <p:cxnSp>
        <p:nvCxnSpPr>
          <p:cNvPr id="6" name="Shape 10"/>
          <p:cNvCxnSpPr/>
          <p:nvPr/>
        </p:nvCxnSpPr>
        <p:spPr>
          <a:xfrm flipH="1">
            <a:off x="5833526" y="4041552"/>
            <a:ext cx="1457325" cy="1428750"/>
          </a:xfrm>
          <a:prstGeom prst="bentConnector4">
            <a:avLst>
              <a:gd name="adj1" fmla="val -15680"/>
              <a:gd name="adj2" fmla="val 67500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688269" y="2329434"/>
            <a:ext cx="3571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4433351" y="3541492"/>
            <a:ext cx="2857520" cy="1000132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Есть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&lt;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10?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76176" y="3584352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ДА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38426" y="3608165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НЕТ</a:t>
            </a:r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 rot="10800000" flipV="1">
            <a:off x="4433351" y="2823940"/>
            <a:ext cx="504825" cy="1217612"/>
          </a:xfrm>
          <a:prstGeom prst="bentConnector3">
            <a:avLst>
              <a:gd name="adj1" fmla="val 145283"/>
            </a:avLst>
          </a:prstGeom>
          <a:ln>
            <a:headEnd type="arrow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678744" y="3362896"/>
            <a:ext cx="357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38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406</Words>
  <Application>Microsoft Office PowerPoint</Application>
  <PresentationFormat>Широкоэкранный</PresentationFormat>
  <Paragraphs>86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Циклически алгоритмы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Гость</cp:lastModifiedBy>
  <cp:revision>91</cp:revision>
  <dcterms:created xsi:type="dcterms:W3CDTF">2020-05-19T06:33:47Z</dcterms:created>
  <dcterms:modified xsi:type="dcterms:W3CDTF">2022-09-19T13:17:22Z</dcterms:modified>
</cp:coreProperties>
</file>