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25E5-8C75-4779-8A96-3C2D6BBC4FD9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D8C0B-9AE2-4AD2-B03D-00F8B9CC2C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ppt4web.ru/images/1469/46880/64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860"/>
            <a:ext cx="9167813" cy="687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1.Сеня </a:t>
            </a:r>
            <a:r>
              <a:rPr lang="ru-RU" sz="4800" b="1" dirty="0">
                <a:solidFill>
                  <a:srgbClr val="0070C0"/>
                </a:solidFill>
              </a:rPr>
              <a:t>вез воз сена. 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2. Около кола бьют в колокола.</a:t>
            </a:r>
            <a:r>
              <a:rPr lang="ru-RU" sz="4400" dirty="0"/>
              <a:t> 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857364"/>
            <a:ext cx="892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</a:rPr>
              <a:t>3. Краб крабу сделал грабли. </a:t>
            </a:r>
            <a:br>
              <a:rPr lang="ru-RU" sz="4800" b="1" dirty="0">
                <a:solidFill>
                  <a:srgbClr val="00B050"/>
                </a:solidFill>
              </a:rPr>
            </a:br>
            <a:r>
              <a:rPr lang="ru-RU" sz="4800" b="1" dirty="0">
                <a:solidFill>
                  <a:srgbClr val="00B050"/>
                </a:solidFill>
              </a:rPr>
              <a:t>4. Оса боса и без пояса. </a:t>
            </a:r>
            <a:br>
              <a:rPr lang="ru-RU" sz="4800" b="1" dirty="0">
                <a:solidFill>
                  <a:srgbClr val="00B050"/>
                </a:solidFill>
              </a:rPr>
            </a:b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714752"/>
            <a:ext cx="8794652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Влас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 у нас,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Афанас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 у вас.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 6.У четырех черепашек четыре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черепашонка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22531" grpId="0" animBg="1"/>
      <p:bldP spid="225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28604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1) </a:t>
            </a:r>
            <a:r>
              <a:rPr lang="ru-RU" sz="4800" b="1" dirty="0"/>
              <a:t>Аппетит проходит во время еды. </a:t>
            </a:r>
            <a:br>
              <a:rPr lang="ru-RU" sz="4800" b="1" dirty="0"/>
            </a:br>
            <a:r>
              <a:rPr lang="ru-RU" sz="4800" b="1" dirty="0" smtClean="0"/>
              <a:t>2) </a:t>
            </a:r>
            <a:r>
              <a:rPr lang="ru-RU" sz="4800" b="1" dirty="0"/>
              <a:t>Знает мошка, </a:t>
            </a:r>
            <a:r>
              <a:rPr lang="ru-RU" sz="4800" b="1" dirty="0" smtClean="0"/>
              <a:t>чьё </a:t>
            </a:r>
            <a:r>
              <a:rPr lang="ru-RU" sz="4800" b="1" dirty="0"/>
              <a:t>мясо съела.  </a:t>
            </a:r>
            <a:br>
              <a:rPr lang="ru-RU" sz="4800" b="1" dirty="0"/>
            </a:b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1)Чем </a:t>
            </a:r>
            <a:r>
              <a:rPr lang="ru-RU" sz="5400" b="1" dirty="0"/>
              <a:t>бы дитя ни тешилось, лишь бы не плавало.  </a:t>
            </a:r>
            <a:br>
              <a:rPr lang="ru-RU" sz="5400" b="1" dirty="0"/>
            </a:br>
            <a:r>
              <a:rPr lang="ru-RU" sz="5400" b="1" dirty="0" smtClean="0"/>
              <a:t>2) </a:t>
            </a:r>
            <a:r>
              <a:rPr lang="ru-RU" sz="5400" b="1" dirty="0"/>
              <a:t>Машу маслом не испортишь.  </a:t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6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1)Лес </a:t>
            </a:r>
            <a:r>
              <a:rPr lang="ru-RU" sz="5400" b="1" dirty="0"/>
              <a:t>рубят – кепки летят.  </a:t>
            </a:r>
            <a:br>
              <a:rPr lang="ru-RU" sz="5400" b="1" dirty="0"/>
            </a:br>
            <a:r>
              <a:rPr lang="ru-RU" sz="5400" b="1" dirty="0" smtClean="0"/>
              <a:t>2)Уменье </a:t>
            </a:r>
            <a:r>
              <a:rPr lang="ru-RU" sz="5400" b="1" dirty="0"/>
              <a:t>– свет, а неуменье – тьма.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30f18bb7d065fc5fb634a8d3abee4517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stihi.ru/pics/2013/02/24/3272.gif"/>
          <p:cNvPicPr>
            <a:picLocks noChangeAspect="1" noChangeArrowheads="1"/>
          </p:cNvPicPr>
          <p:nvPr/>
        </p:nvPicPr>
        <p:blipFill>
          <a:blip r:embed="rId2"/>
          <a:srcRect r="22499"/>
          <a:stretch>
            <a:fillRect/>
          </a:stretch>
        </p:blipFill>
        <p:spPr bwMode="auto">
          <a:xfrm>
            <a:off x="1857356" y="0"/>
            <a:ext cx="531498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571480"/>
          <a:ext cx="5929356" cy="1444626"/>
        </p:xfrm>
        <a:graphic>
          <a:graphicData uri="http://schemas.openxmlformats.org/drawingml/2006/table">
            <a:tbl>
              <a:tblPr/>
              <a:tblGrid>
                <a:gridCol w="988226"/>
                <a:gridCol w="988226"/>
                <a:gridCol w="1095382"/>
                <a:gridCol w="881070"/>
                <a:gridCol w="988226"/>
                <a:gridCol w="9882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4; 7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546" y="2143116"/>
            <a:ext cx="2968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ромашка</a:t>
            </a:r>
            <a:endParaRPr lang="ru-RU" sz="5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3286124"/>
          <a:ext cx="4698701" cy="1444626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982981"/>
                <a:gridCol w="642942"/>
                <a:gridCol w="642942"/>
                <a:gridCol w="642942"/>
                <a:gridCol w="57150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1;8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5984" y="521495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антилопа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71736" y="357166"/>
          <a:ext cx="3646170" cy="1444626"/>
        </p:xfrm>
        <a:graphic>
          <a:graphicData uri="http://schemas.openxmlformats.org/drawingml/2006/table">
            <a:tbl>
              <a:tblPr/>
              <a:tblGrid>
                <a:gridCol w="465763"/>
                <a:gridCol w="1000132"/>
                <a:gridCol w="571504"/>
                <a:gridCol w="500066"/>
                <a:gridCol w="571504"/>
                <a:gridCol w="53720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1;5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1802" y="2214554"/>
            <a:ext cx="2522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георгин</a:t>
            </a:r>
            <a:endParaRPr lang="ru-RU" sz="5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860" y="3286124"/>
          <a:ext cx="4143404" cy="1444626"/>
        </p:xfrm>
        <a:graphic>
          <a:graphicData uri="http://schemas.openxmlformats.org/drawingml/2006/table">
            <a:tbl>
              <a:tblPr/>
              <a:tblGrid>
                <a:gridCol w="1357322"/>
                <a:gridCol w="428628"/>
                <a:gridCol w="500066"/>
                <a:gridCol w="785818"/>
                <a:gridCol w="571504"/>
                <a:gridCol w="5000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2;4;7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00364" y="5286388"/>
            <a:ext cx="3010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бурундук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428604"/>
          <a:ext cx="4037663" cy="1444626"/>
        </p:xfrm>
        <a:graphic>
          <a:graphicData uri="http://schemas.openxmlformats.org/drawingml/2006/table">
            <a:tbl>
              <a:tblPr/>
              <a:tblGrid>
                <a:gridCol w="999188"/>
                <a:gridCol w="607695"/>
                <a:gridCol w="607695"/>
                <a:gridCol w="607695"/>
                <a:gridCol w="607695"/>
                <a:gridCol w="6076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2;5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6050" y="2143116"/>
            <a:ext cx="257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гиацинт</a:t>
            </a:r>
            <a:endParaRPr lang="ru-RU" sz="5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32" y="3357562"/>
          <a:ext cx="4357718" cy="1444626"/>
        </p:xfrm>
        <a:graphic>
          <a:graphicData uri="http://schemas.openxmlformats.org/drawingml/2006/table">
            <a:tbl>
              <a:tblPr/>
              <a:tblGrid>
                <a:gridCol w="999188"/>
                <a:gridCol w="607695"/>
                <a:gridCol w="607695"/>
                <a:gridCol w="607695"/>
                <a:gridCol w="607695"/>
                <a:gridCol w="9277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2;4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6;8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4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4612" y="5286388"/>
            <a:ext cx="2958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черепаха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1)</a:t>
            </a:r>
            <a:r>
              <a:rPr lang="ru-RU" sz="6000" b="1" dirty="0" err="1"/>
              <a:t>кмореамморебалмореа</a:t>
            </a:r>
            <a:r>
              <a:rPr lang="ru-RU" sz="6000" b="1" dirty="0"/>
              <a:t> </a:t>
            </a:r>
            <a:br>
              <a:rPr lang="ru-RU" sz="6000" b="1" dirty="0"/>
            </a:br>
            <a:r>
              <a:rPr lang="ru-RU" sz="6000" b="1" dirty="0" smtClean="0"/>
              <a:t>2)</a:t>
            </a:r>
            <a:r>
              <a:rPr lang="ru-RU" sz="6000" b="1" dirty="0" err="1" smtClean="0"/>
              <a:t>оммореаморер</a:t>
            </a:r>
            <a:r>
              <a:rPr lang="ru-RU" sz="6000" b="1" dirty="0" smtClean="0"/>
              <a:t> </a:t>
            </a:r>
            <a:r>
              <a:rPr lang="ru-RU" sz="6000" b="1" dirty="0"/>
              <a:t> </a:t>
            </a:r>
            <a:br>
              <a:rPr lang="ru-RU" sz="6000" b="1" dirty="0"/>
            </a:br>
            <a:endParaRPr lang="ru-RU" sz="6000" b="1" dirty="0"/>
          </a:p>
        </p:txBody>
      </p:sp>
      <p:pic>
        <p:nvPicPr>
          <p:cNvPr id="19460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00174"/>
            <a:ext cx="1714512" cy="761992"/>
          </a:xfrm>
          <a:prstGeom prst="rect">
            <a:avLst/>
          </a:prstGeom>
          <a:noFill/>
        </p:spPr>
      </p:pic>
      <p:pic>
        <p:nvPicPr>
          <p:cNvPr id="12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00042"/>
            <a:ext cx="1714512" cy="761992"/>
          </a:xfrm>
          <a:prstGeom prst="rect">
            <a:avLst/>
          </a:prstGeom>
          <a:noFill/>
        </p:spPr>
      </p:pic>
      <p:pic>
        <p:nvPicPr>
          <p:cNvPr id="14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71480"/>
            <a:ext cx="1714512" cy="761992"/>
          </a:xfrm>
          <a:prstGeom prst="rect">
            <a:avLst/>
          </a:prstGeom>
          <a:noFill/>
        </p:spPr>
      </p:pic>
      <p:pic>
        <p:nvPicPr>
          <p:cNvPr id="15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1714512" cy="761992"/>
          </a:xfrm>
          <a:prstGeom prst="rect">
            <a:avLst/>
          </a:prstGeom>
          <a:noFill/>
        </p:spPr>
      </p:pic>
      <p:pic>
        <p:nvPicPr>
          <p:cNvPr id="16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1714512" cy="761992"/>
          </a:xfrm>
          <a:prstGeom prst="rect">
            <a:avLst/>
          </a:prstGeom>
          <a:noFill/>
        </p:spPr>
      </p:pic>
      <p:pic>
        <p:nvPicPr>
          <p:cNvPr id="19464" name="Picture 8" descr="http://s019.radikal.ru/i628/1206/f6/72de1af32a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2928934"/>
            <a:ext cx="4328719" cy="2428892"/>
          </a:xfrm>
          <a:prstGeom prst="rect">
            <a:avLst/>
          </a:prstGeom>
          <a:noFill/>
        </p:spPr>
      </p:pic>
      <p:pic>
        <p:nvPicPr>
          <p:cNvPr id="19" name="Рисунок 18" descr="http://hdwallpaperg.com/wp-content/uploads/2015/01/lobster-pic-getty-images-2258882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786058"/>
            <a:ext cx="39290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6"/>
            <a:ext cx="87868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1)</a:t>
            </a:r>
            <a:r>
              <a:rPr lang="ru-RU" sz="6000" b="1" dirty="0" err="1" smtClean="0"/>
              <a:t>кремореветморека</a:t>
            </a:r>
            <a:r>
              <a:rPr lang="ru-RU" sz="6000" b="1" dirty="0" smtClean="0"/>
              <a:t> </a:t>
            </a:r>
            <a:r>
              <a:rPr lang="ru-RU" sz="6000" b="1" dirty="0"/>
              <a:t> </a:t>
            </a:r>
            <a:br>
              <a:rPr lang="ru-RU" sz="6000" b="1" dirty="0"/>
            </a:br>
            <a:r>
              <a:rPr lang="ru-RU" sz="6000" b="1" dirty="0" smtClean="0"/>
              <a:t>2)</a:t>
            </a:r>
            <a:r>
              <a:rPr lang="ru-RU" sz="6000" b="1" dirty="0" err="1" smtClean="0"/>
              <a:t>моремеморедумореза</a:t>
            </a:r>
            <a:r>
              <a:rPr lang="ru-RU" sz="6000" b="1" dirty="0" smtClean="0"/>
              <a:t> </a:t>
            </a:r>
            <a:r>
              <a:rPr lang="ru-RU" sz="6000" b="1" dirty="0"/>
              <a:t> </a:t>
            </a:r>
          </a:p>
        </p:txBody>
      </p:sp>
      <p:pic>
        <p:nvPicPr>
          <p:cNvPr id="5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1714512" cy="761992"/>
          </a:xfrm>
          <a:prstGeom prst="rect">
            <a:avLst/>
          </a:prstGeom>
          <a:noFill/>
        </p:spPr>
      </p:pic>
      <p:pic>
        <p:nvPicPr>
          <p:cNvPr id="6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8"/>
            <a:ext cx="1714512" cy="761992"/>
          </a:xfrm>
          <a:prstGeom prst="rect">
            <a:avLst/>
          </a:prstGeom>
          <a:noFill/>
        </p:spPr>
      </p:pic>
      <p:pic>
        <p:nvPicPr>
          <p:cNvPr id="7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1714512" cy="761992"/>
          </a:xfrm>
          <a:prstGeom prst="rect">
            <a:avLst/>
          </a:prstGeom>
          <a:noFill/>
        </p:spPr>
      </p:pic>
      <p:pic>
        <p:nvPicPr>
          <p:cNvPr id="8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00174"/>
            <a:ext cx="1714512" cy="761992"/>
          </a:xfrm>
          <a:prstGeom prst="rect">
            <a:avLst/>
          </a:prstGeom>
          <a:noFill/>
        </p:spPr>
      </p:pic>
      <p:pic>
        <p:nvPicPr>
          <p:cNvPr id="9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1714512" cy="761992"/>
          </a:xfrm>
          <a:prstGeom prst="rect">
            <a:avLst/>
          </a:prstGeom>
          <a:noFill/>
        </p:spPr>
      </p:pic>
      <p:pic>
        <p:nvPicPr>
          <p:cNvPr id="11" name="Рисунок 10" descr="http://classpic.ru/wp-content/uploads/Presnovodnye-krevetki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livefomdet.ru/uploads/images/m/e/d/meduzi_foto_chjornogo_morj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857496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71480"/>
            <a:ext cx="1714512" cy="761992"/>
          </a:xfrm>
          <a:prstGeom prst="rect">
            <a:avLst/>
          </a:prstGeom>
          <a:noFill/>
        </p:spPr>
      </p:pic>
      <p:pic>
        <p:nvPicPr>
          <p:cNvPr id="5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1714512" cy="761992"/>
          </a:xfrm>
          <a:prstGeom prst="rect">
            <a:avLst/>
          </a:prstGeom>
          <a:noFill/>
        </p:spPr>
      </p:pic>
      <p:pic>
        <p:nvPicPr>
          <p:cNvPr id="6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71612"/>
            <a:ext cx="1714512" cy="761992"/>
          </a:xfrm>
          <a:prstGeom prst="rect">
            <a:avLst/>
          </a:prstGeom>
          <a:noFill/>
        </p:spPr>
      </p:pic>
      <p:pic>
        <p:nvPicPr>
          <p:cNvPr id="7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71480"/>
            <a:ext cx="1714512" cy="761992"/>
          </a:xfrm>
          <a:prstGeom prst="rect">
            <a:avLst/>
          </a:prstGeom>
          <a:noFill/>
        </p:spPr>
      </p:pic>
      <p:pic>
        <p:nvPicPr>
          <p:cNvPr id="8" name="Picture 4" descr="https://im0-tub-ru.yandex.net/i?id=c3fd6b377526af46008f5bc9937e51c2&amp;n=33&amp;h=215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1714512" cy="761992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282" y="214290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кмореальморемар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аморекуморелмореа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485" name="Picture 5" descr="http://katyaburg.ru/sites/default/files/pictures/zabavnie_jivotnie/kalmar_kartinki_foto_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4208593" cy="2392664"/>
          </a:xfrm>
          <a:prstGeom prst="rect">
            <a:avLst/>
          </a:prstGeom>
          <a:noFill/>
        </p:spPr>
      </p:pic>
      <p:pic>
        <p:nvPicPr>
          <p:cNvPr id="16" name="Рисунок 15" descr="http://i.wp-b.com/media/2016-6-4/6XdXioTv2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571876"/>
            <a:ext cx="32861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133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2017-05-23T19:54:16Z</dcterms:created>
  <dcterms:modified xsi:type="dcterms:W3CDTF">2017-05-23T20:52:33Z</dcterms:modified>
</cp:coreProperties>
</file>