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32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99" r:id="rId25"/>
    <p:sldId id="315" r:id="rId26"/>
    <p:sldId id="316" r:id="rId27"/>
    <p:sldId id="317" r:id="rId28"/>
    <p:sldId id="281" r:id="rId29"/>
    <p:sldId id="282" r:id="rId30"/>
    <p:sldId id="283" r:id="rId31"/>
    <p:sldId id="284" r:id="rId32"/>
    <p:sldId id="301" r:id="rId33"/>
    <p:sldId id="286" r:id="rId34"/>
    <p:sldId id="287" r:id="rId35"/>
    <p:sldId id="289" r:id="rId36"/>
    <p:sldId id="290" r:id="rId37"/>
    <p:sldId id="319" r:id="rId38"/>
    <p:sldId id="313" r:id="rId39"/>
    <p:sldId id="291" r:id="rId40"/>
    <p:sldId id="295" r:id="rId41"/>
    <p:sldId id="296" r:id="rId42"/>
    <p:sldId id="318" r:id="rId43"/>
    <p:sldId id="292" r:id="rId44"/>
    <p:sldId id="306" r:id="rId45"/>
    <p:sldId id="303" r:id="rId46"/>
    <p:sldId id="304" r:id="rId47"/>
    <p:sldId id="305" r:id="rId48"/>
    <p:sldId id="307" r:id="rId49"/>
    <p:sldId id="308" r:id="rId50"/>
    <p:sldId id="309" r:id="rId51"/>
    <p:sldId id="311" r:id="rId52"/>
    <p:sldId id="310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9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E601-190E-4A22-85B3-22EB3749200C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3316-8E32-40FB-A571-BFA35ABC6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E601-190E-4A22-85B3-22EB3749200C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3316-8E32-40FB-A571-BFA35ABC6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E601-190E-4A22-85B3-22EB3749200C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3316-8E32-40FB-A571-BFA35ABC6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E601-190E-4A22-85B3-22EB3749200C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3316-8E32-40FB-A571-BFA35ABC6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E601-190E-4A22-85B3-22EB3749200C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3316-8E32-40FB-A571-BFA35ABC6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E601-190E-4A22-85B3-22EB3749200C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3316-8E32-40FB-A571-BFA35ABC6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E601-190E-4A22-85B3-22EB3749200C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3316-8E32-40FB-A571-BFA35ABC6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E601-190E-4A22-85B3-22EB3749200C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3316-8E32-40FB-A571-BFA35ABC6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E601-190E-4A22-85B3-22EB3749200C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3316-8E32-40FB-A571-BFA35ABC6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E601-190E-4A22-85B3-22EB3749200C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3316-8E32-40FB-A571-BFA35ABC6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E601-190E-4A22-85B3-22EB3749200C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3316-8E32-40FB-A571-BFA35ABC6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5E601-190E-4A22-85B3-22EB3749200C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D3316-8E32-40FB-A571-BFA35ABC6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&amp;Scy;&amp;kcy;&amp;acy;&amp;chcy;&amp;acy;&amp;tcy;&amp;softcy; &amp;tcy;&amp;ocy;&amp;rcy;&amp;rcy;&amp;iecy;&amp;ncy;&amp;tcy; &amp;Kcy;&amp;Vcy;&amp;Ncy; - &amp;Lcy;&amp;iecy;&amp;tcy;&amp;ncy;&amp;icy;&amp;jcy; &amp;kcy;&amp;ucy;&amp;bcy;&amp;ocy;&amp;kcy; &amp;vcy; &amp;Scy;&amp;ocy;&amp;chcy;&amp;icy; (&amp;ecy;&amp;fcy;&amp;icy;&amp;rcy; 21.09.2012) (2012) SATR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24699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8" name="Picture 4" descr="&amp;Lcy;&amp;ucy;&amp;chcy;&amp;shcy;&amp;icy;&amp;iecy; &amp;pcy;&amp;ucy;&amp;bcy;&amp;lcy;&amp;icy;&amp;kcy;&amp;acy;&amp;tscy;&amp;icy;&amp;icy; &amp;Vcy;&amp;ocy;&amp;lcy;&amp;shcy;&amp;iecy;&amp;bcy;&amp;ncy;&amp;ycy;&amp;jcy; &amp;mcy;&amp;icy;&amp;rcy; &amp;Mcy;&amp;acy;&amp;kcy;&amp;rcy;&amp;o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7069078" cy="49685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03848" y="5589240"/>
            <a:ext cx="2357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Ящерица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22" name="AutoShape 2" descr="&amp;Lcy;&amp;icy;&amp;scy;&amp;yacy;&amp;tcy;&amp;acy;, &amp;dcy;&amp;iecy;&amp;tcy;&amp;iecy;&amp;ncy;&amp;ycy;&amp;shcy;&amp;icy;, &amp;lcy;&amp;icy;&amp;scy;&amp;acy;, &amp;lcy;&amp;icy;&amp;scy;&amp;ycy;, &amp;lcy;&amp;yucy;&amp;bcy;&amp;ocy;&amp;pcy;&amp;ycy;&amp;tcy;&amp;scy;&amp;tcy;&amp;vcy;&amp;ocy; &amp;ocy;&amp;bcy;&amp;ocy;&amp;icy;, &amp;fcy;&amp;ocy;&amp;tcy;&amp;ocy;, &amp;kcy;&amp;acy;&amp;rcy;&amp;tcy;&amp;icy;&amp;ncy;&amp;kcy;&amp;icy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4" name="Picture 4" descr="&amp;Lcy;&amp;icy;&amp;scy;&amp;yacy;&amp;tcy;&amp;acy;, &amp;dcy;&amp;iecy;&amp;tcy;&amp;iecy;&amp;ncy;&amp;ycy;&amp;shcy;&amp;icy;, &amp;lcy;&amp;icy;&amp;scy;&amp;acy;, &amp;lcy;&amp;icy;&amp;scy;&amp;ycy;, &amp;lcy;&amp;yucy;&amp;bcy;&amp;ocy;&amp;pcy;&amp;ycy;&amp;tcy;&amp;scy;&amp;tcy;&amp;vcy;&amp;ocy; &amp;ocy;&amp;bcy;&amp;ocy;&amp;icy;, &amp;fcy;&amp;ocy;&amp;tcy;&amp;ocy;, &amp;kcy;&amp;acy;&amp;rcy;&amp;tcy;&amp;icy;&amp;ncy;&amp;kcy;&amp;icy;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7488832" cy="56166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07904" y="5949280"/>
            <a:ext cx="1830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Лисята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&amp;Fcy;&amp;ocy;&amp;tcy;&amp;ocy;&amp;gcy;&amp;rcy;&amp;acy;&amp;fcy;&amp;icy;&amp;icy; &amp;Ocy;&amp;bcy;&amp;ycy;&amp;kcy;&amp;ncy;&amp;ocy;&amp;vcy;&amp;iecy;&amp;ncy;&amp;ncy;&amp;ycy;&amp;jcy; &amp;ucy;&amp;zhcy;. &amp;Scy;&amp;iecy;&amp;rcy;&amp;icy;&amp;yacy; &amp;rcy;&amp;iecy;&amp;pcy;&amp;tcy;&amp;icy;&amp;lcy;&amp;icy;&amp;icy;. - Mega Obz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6632"/>
            <a:ext cx="7890944" cy="52565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95936" y="5661248"/>
            <a:ext cx="941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Уж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 descr="&amp;Ocy;&amp;bcy;&amp;ocy;&amp;icy; &amp;dcy;&amp;lcy;&amp;yacy; &amp;rcy;&amp;acy;&amp;bcy;&amp;ocy;&amp;chcy;&amp;iecy;&amp;gcy;&amp;ocy; &amp;scy;&amp;tcy;&amp;ocy;&amp;lcy;&amp;acy; &amp;Mcy;&amp;iecy;&amp;dcy;&amp;vcy;&amp;iecy;&amp;dcy;&amp;softcy;, &amp;gcy;&amp;ocy;&amp;rcy;&amp;acy;, &amp;rcy;&amp;ocy;&amp;mcy;&amp;acy;&amp;shcy;&amp;kcy;&amp;icy;, &amp;mcy;&amp;icy;&amp;shcy;&amp;acy;, &amp;mcy;&amp;icy;&amp;shcy;&amp;kcy;&amp;acy;, &amp;pcy;&amp;ocy;&amp;lcy;&amp;iecy;, &amp;ocy;&amp;bcy;&amp;ocy;&amp;icy;, wallpaper &amp;scy;&amp;kcy;&amp;acy;&amp;chcy;&amp;acy;&amp;tcy;&amp;softcy; &amp;ncy;&amp;acy; &amp;mcy;&amp;ocy;&amp;ncy;&amp;icy;&amp;tcy;&amp;ocy;&amp;rcy; &amp;bcy;&amp;iecy;&amp;scy;&amp;pcy;&amp;lcy;&amp;acy;&amp;tcy;&amp;ncy;&amp;o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7362825" cy="44767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83768" y="5229200"/>
            <a:ext cx="3835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Бурый медведь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Gotovim.RU :: &amp;Pcy;&amp;rcy;&amp;ocy;&amp;scy;&amp;mcy;&amp;ocy;&amp;tcy;&amp;rcy; &amp;tcy;&amp;iecy;&amp;mcy;&amp;ycy; - &amp;Lcy;&amp;ocy;&amp;scy;&amp;icy; &amp;dcy;&amp;lcy;&amp;yacy; Bett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6632"/>
            <a:ext cx="7920880" cy="52805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19872" y="5661248"/>
            <a:ext cx="1366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Лось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https://shareslide.ru/img/thumbs/7076c8ee0f72af812be60bdb9b78986d-800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&amp;Ncy;&amp;ocy;&amp;vcy;&amp;ocy;&amp;scy;&amp;tcy;&amp;icy; :: &amp;Vcy; &amp;Zcy;&amp;acy;&amp;pcy;&amp;ocy;&amp;rcy;&amp;ocy;&amp;zhcy;&amp;softcy;&amp;iecy; &amp;pcy;&amp;rcy;&amp;ocy;&amp;jcy;&amp;dcy;&amp;iecy;&amp;tcy; &amp;vcy;&amp;tcy;&amp;ocy;&amp;rcy;&amp;acy;&amp;yacy; 1/8 &amp;Mcy;&amp;ocy;&amp;lcy;&amp;ocy;&amp;dcy;&amp;iecy;&amp;zhcy;&amp;ncy;&amp;ocy;&amp;jcy; &amp;lcy;&amp;icy;&amp;gcy;&amp;icy; &amp;Kcy;&amp;Vcy;&amp;N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03" y="188640"/>
            <a:ext cx="9027552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&amp;Kcy;&amp;ucy;&amp;kcy;&amp;ucy;&amp;shcy;&amp;kcy;&amp;icy; - &amp;ucy;&amp;dcy;&amp;icy;&amp;vcy;&amp;icy;&amp;tcy;&amp;iecy;&amp;lcy;&amp;softcy;&amp;ncy;&amp;ycy;&amp;iecy; &amp;icy; &amp;rcy;&amp;acy;&amp;zcy;&amp;ncy;&amp;ocy;&amp;ocy;&amp;bcy;&amp;rcy;&amp;acy;&amp;zcy;&amp;ncy;&amp;ycy;&amp;iecy; &amp;pcy;&amp;tcy;&amp;icy;&amp;tscy;&amp;y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208910" cy="54726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67744" y="5949280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Самец кукушки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&amp;Kcy;&amp;acy;&amp;kcy;&amp;ocy;&amp;iecy; &amp;dcy;&amp;iecy;&amp;rcy;&amp;iecy;&amp;vcy;&amp;ocy; &amp;yacy;&amp;vcy;&amp;lcy;&amp;yacy;&amp;iecy;&amp;tcy;&amp;scy;&amp;yacy; &amp;scy;&amp;icy;&amp;mcy;&amp;vcy;&amp;ocy;&amp;lcy;&amp;ocy;&amp;mcy; &amp;Rcy;&amp;ocy;&amp;scy;&amp;scy;&amp;icy;&amp;icy;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6632"/>
            <a:ext cx="4044449" cy="5400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83768" y="5805264"/>
            <a:ext cx="3222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Лиственница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&amp;Pcy;&amp;tcy;&amp;icy;&amp;tscy;&amp;ycy; &quot; &amp;Ncy;&amp;ocy;&amp;vcy;&amp;ocy;&amp;scy;&amp;tcy;&amp;icy; &amp;Ucy;&amp;kcy;&amp;rcy;&amp;acy;&amp;icy;&amp;ncy;&amp;y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248472" cy="3073061"/>
          </a:xfrm>
          <a:prstGeom prst="rect">
            <a:avLst/>
          </a:prstGeom>
          <a:noFill/>
        </p:spPr>
      </p:pic>
      <p:pic>
        <p:nvPicPr>
          <p:cNvPr id="32772" name="Picture 4" descr="&amp;pcy;&amp;tcy;&amp;icy;&amp;tscy;&amp;ycy; &amp;Zcy;&amp;acy;&amp;pcy;&amp;icy;&amp;scy;&amp;icy; &amp;scy; &amp;mcy;&amp;iecy;&amp;tcy;&amp;kcy;&amp;ocy;&amp;jcy; &amp;pcy;&amp;tcy;&amp;icy;&amp;tscy;&amp;ycy; &amp;Mcy;&amp;Ocy;&amp;Jcy; &amp;Lcy;&amp;Acy;&amp;Scy;&amp;Kcy;&amp;Ocy;&amp;Vcy;&amp;Ycy;&amp;Jcy; &amp;Icy; &amp;Ncy;&amp;IEcy;&amp;ZHcy;&amp;Ncy;&amp;Ycy;&amp;Jcy; &amp;Zcy;&amp;Vcy;&amp;IEcy;&amp;Rcy;&amp;SOFTcy;... :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96752"/>
            <a:ext cx="2824000" cy="38884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5576" y="3717032"/>
            <a:ext cx="3620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Розовая  чайка 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44008" y="5517232"/>
            <a:ext cx="3794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Белый журавль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&amp;Scy;&amp;kcy;&amp;acy;&amp;chcy;&amp;icy;&amp;vcy;&amp;acy;&amp;ncy;&amp;icy;&amp;iecy; &amp;icy;&amp;zcy;&amp;ocy;&amp;bcy;&amp;rcy;&amp;acy;&amp;zhcy;&amp;iecy;&amp;ncy;&amp;icy;&amp;yacy;: &amp;ncy;&amp;iecy;&amp;bcy;&amp;ocy;, &amp;bcy;&amp;iecy;&amp;rcy;&amp;iocy;&amp;zcy;&amp;acy;, &amp;rcy;&amp;ucy;&amp;chcy;&amp;iecy;&amp;jcy; 18664 / &amp;Rcy;&amp;acy;&amp;zcy;&amp;rcy;&amp;iecy;&amp;shcy;&amp;iecy;&amp;ncy;&amp;icy;&amp;iecy;: original / &amp;Rcy;&amp;acy;&amp;zcy;&amp;dcy;&amp;iecy;&amp;lcy;: &amp;Pcy;&amp;iecy;&amp;jcy;&amp;zcy;&amp;acy;&amp;zhcy;&amp;icy; / HallPic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881664" cy="6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http://www.udec.ru/images/1812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560840" cy="43204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83768" y="5157192"/>
            <a:ext cx="4598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Карликовая берёза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&amp;Fcy;&amp;ocy;&amp;tcy;&amp;ocy;&amp;gcy;&amp;rcy;&amp;acy;&amp;fcy;&amp;icy;&amp;yacy; &amp;Bcy;&amp;ucy;&amp;rcy;&amp;yacy;&amp;tcy;&amp;scy;&amp;kcy;&amp;icy;&amp;jcy; &amp;vcy;&amp;iecy;&amp;rcy;&amp;bcy;&amp;lcy;&amp;yucy;&amp;dcy; &amp;icy;&amp;zcy; &amp;rcy;&amp;acy;&amp;zcy;&amp;dcy;&amp;iecy;&amp;lcy;&amp;acy; &amp;zhcy;&amp;icy;&amp;vcy;&amp;ocy;&amp;tcy;&amp;ncy;&amp;ycy;&amp;iecy; 1717030 - &amp;fcy;&amp;ocy;&amp;tcy;&amp;ocy;.&amp;scy;&amp;acy;&amp;jcy;&amp;tcy; - Photosight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6624736" cy="54736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31840" y="5877272"/>
            <a:ext cx="2325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Верблюд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771800" y="5661248"/>
            <a:ext cx="3649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Грибы в Тундре</a:t>
            </a:r>
            <a:endParaRPr lang="ru-RU" sz="4000" b="1" dirty="0"/>
          </a:p>
        </p:txBody>
      </p:sp>
      <p:pic>
        <p:nvPicPr>
          <p:cNvPr id="32770" name="Picture 2" descr="https://na-dache.pro/uploads/posts/2021-07/1625242333_4-p-gribi-v-tundre-vishe-derevev-foto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428604"/>
            <a:ext cx="6051025" cy="4573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&amp;Kcy;&amp;acy;&amp;rcy;&amp;tcy;&amp;ycy; &amp;gcy;&amp;iecy;&amp;ocy;&amp;gcy;&amp;rcy;&amp;acy;&amp;fcy;&amp;icy;&amp;chcy;&amp;iecy;&amp;scy;&amp;kcy;&amp;icy;&amp;iecy; &amp;scy;&amp;kcy;&amp;acy;&amp;chcy;&amp;acy;&amp;tcy;&amp;softcy; - &amp;scy;&amp;vcy;&amp;iecy;&amp;zhcy;&amp;icy;&amp;icy; &amp;vcy;&amp;iecy;&amp;rcy;&amp;scy;&amp;icy;&amp;icy; &amp;kcy;&amp;acy;&amp;rcy;&amp;tcy;, &amp;Fcy;&amp;acy;&amp;jcy;&amp;lcy;&amp;ocy;&amp;ocy;&amp;bcy;&amp;mcy;&amp;iecy;&amp;ncy;&amp;ncy;&amp;ycy;&amp;jcy; &amp;fcy;&amp;ocy;&amp;rcy;&amp;ucy;&amp;m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6930769" cy="55446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6021288"/>
            <a:ext cx="5464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Физическая карта мира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&amp;TScy;&amp;iecy;&amp;lcy;&amp;softcy;: &amp;TScy;&amp;iecy;&amp;lcy;&amp;soft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s.znanio.ru/d5af0e/67/d1/cbcf3f34ef5a892a5acbc0800281546d3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57166"/>
            <a:ext cx="7131398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https://grizun-off.ru/wp-content/uploads/9/9/2/992b610bdc9402043baa6b35a7b458cb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85728"/>
            <a:ext cx="5786478" cy="40149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3640" y="5000636"/>
            <a:ext cx="90403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Летучие</a:t>
            </a:r>
            <a:r>
              <a:rPr lang="ru-RU" sz="2800" dirty="0" smtClean="0"/>
              <a:t> </a:t>
            </a:r>
            <a:r>
              <a:rPr lang="ru-RU" sz="2800" b="1" dirty="0" smtClean="0"/>
              <a:t>мыши</a:t>
            </a:r>
            <a:r>
              <a:rPr lang="ru-RU" sz="2800" dirty="0" smtClean="0"/>
              <a:t> </a:t>
            </a:r>
            <a:r>
              <a:rPr lang="ru-RU" sz="2800" b="1" dirty="0" smtClean="0"/>
              <a:t>—</a:t>
            </a:r>
            <a:r>
              <a:rPr lang="ru-RU" sz="2800" dirty="0" smtClean="0"/>
              <a:t> </a:t>
            </a:r>
            <a:r>
              <a:rPr lang="ru-RU" sz="2800" b="1" dirty="0" smtClean="0"/>
              <a:t>чрезвычайно</a:t>
            </a:r>
            <a:r>
              <a:rPr lang="ru-RU" sz="2800" dirty="0" smtClean="0"/>
              <a:t> </a:t>
            </a:r>
            <a:r>
              <a:rPr lang="ru-RU" sz="2800" b="1" dirty="0" smtClean="0"/>
              <a:t>полезные.</a:t>
            </a:r>
            <a:r>
              <a:rPr lang="ru-RU" sz="2800" dirty="0" smtClean="0"/>
              <a:t> </a:t>
            </a:r>
            <a:r>
              <a:rPr lang="ru-RU" sz="2800" b="1" dirty="0" smtClean="0"/>
              <a:t>Они</a:t>
            </a:r>
            <a:r>
              <a:rPr lang="ru-RU" sz="2800" dirty="0" smtClean="0"/>
              <a:t> </a:t>
            </a:r>
            <a:r>
              <a:rPr lang="ru-RU" sz="2800" b="1" dirty="0" smtClean="0"/>
              <a:t>поедают</a:t>
            </a:r>
            <a:r>
              <a:rPr lang="ru-RU" sz="2800" dirty="0" smtClean="0"/>
              <a:t> </a:t>
            </a:r>
          </a:p>
          <a:p>
            <a:r>
              <a:rPr lang="ru-RU" sz="2800" b="1" dirty="0" smtClean="0"/>
              <a:t>огромное</a:t>
            </a:r>
            <a:r>
              <a:rPr lang="ru-RU" sz="2800" dirty="0" smtClean="0"/>
              <a:t> </a:t>
            </a:r>
            <a:r>
              <a:rPr lang="ru-RU" sz="2800" b="1" dirty="0" smtClean="0"/>
              <a:t>количество</a:t>
            </a:r>
            <a:r>
              <a:rPr lang="ru-RU" sz="2800" dirty="0" smtClean="0"/>
              <a:t> </a:t>
            </a:r>
            <a:r>
              <a:rPr lang="ru-RU" sz="2800" b="1" dirty="0" smtClean="0"/>
              <a:t>насекомых, которые, в</a:t>
            </a:r>
            <a:r>
              <a:rPr lang="ru-RU" sz="2800" dirty="0" smtClean="0"/>
              <a:t> </a:t>
            </a:r>
            <a:r>
              <a:rPr lang="ru-RU" sz="2800" b="1" dirty="0" smtClean="0"/>
              <a:t>свою</a:t>
            </a:r>
          </a:p>
          <a:p>
            <a:r>
              <a:rPr lang="ru-RU" sz="2800" dirty="0" smtClean="0"/>
              <a:t> </a:t>
            </a:r>
            <a:r>
              <a:rPr lang="ru-RU" sz="2800" b="1" dirty="0" smtClean="0"/>
              <a:t>очередь, являются</a:t>
            </a:r>
            <a:r>
              <a:rPr lang="ru-RU" sz="2800" dirty="0" smtClean="0"/>
              <a:t> </a:t>
            </a:r>
            <a:r>
              <a:rPr lang="ru-RU" sz="2800" b="1" dirty="0" smtClean="0"/>
              <a:t>переносчиками</a:t>
            </a:r>
            <a:r>
              <a:rPr lang="ru-RU" sz="2800" dirty="0" smtClean="0"/>
              <a:t> </a:t>
            </a:r>
            <a:r>
              <a:rPr lang="ru-RU" sz="2800" b="1" dirty="0" smtClean="0"/>
              <a:t>опасных</a:t>
            </a:r>
            <a:r>
              <a:rPr lang="ru-RU" sz="2800" dirty="0" smtClean="0"/>
              <a:t> </a:t>
            </a:r>
            <a:r>
              <a:rPr lang="ru-RU" sz="2800" b="1" dirty="0" smtClean="0"/>
              <a:t>болезней.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 descr="https://fs.znanio.ru/d5af0e/a6/5b/ac64232955b2280fff305bd5b5a41b4e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7643866" cy="57428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&amp;Dcy;&amp;iecy;&amp;tcy;&amp;scy;&amp;kcy;&amp;icy;&amp;jcy; &amp;Scy;&amp;acy;&amp;dcy; 69 - &amp;Gcy;&amp;rcy;&amp;ucy;&amp;pcy;&amp;pcy;&amp;acy; 5 &amp;Zcy;&amp;Ncy;&amp;Acy;&amp;Jcy;&amp;K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39"/>
            <a:ext cx="8424936" cy="5907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 descr="&amp;Ocy;&amp;scy;&amp;softcy;&amp;mcy;&amp;icy;&amp;ncy;&amp;ocy;&amp;gcy; &amp;pcy;&amp;ocy;&amp;lcy;&amp;zcy;&amp;iecy;&amp;tcy; - &amp;rcy;&amp;acy;&amp;scy;&amp;kcy;&amp;rcy;&amp;acy;&amp;scy;&amp;kcy;&amp;acy;, &amp;rcy;&amp;acy;&amp;scy;&amp;pcy;&amp;iecy;&amp;chcy;&amp;acy;&amp;tcy;&amp;acy;&amp;tcy;&amp;softcy; &amp;bcy;&amp;iecy;&amp;scy;&amp;pcy;&amp;lcy;&amp;acy;&amp;tcy;&amp;ncy;&amp;o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064968" cy="2160240"/>
          </a:xfrm>
          <a:prstGeom prst="rect">
            <a:avLst/>
          </a:prstGeom>
          <a:noFill/>
        </p:spPr>
      </p:pic>
      <p:pic>
        <p:nvPicPr>
          <p:cNvPr id="41988" name="Picture 4" descr="&amp;Lcy;&amp;ocy;&amp;shcy;&amp;acy;&amp;dcy;&amp;icy;: &amp;shcy;&amp;acy;&amp;bcy;&amp;lcy;&amp;ocy;&amp;ncy;&amp;ycy; &amp;icy; &amp;tcy;&amp;rcy;&amp;acy;&amp;fcy;&amp;acy;&amp;rcy;&amp;iecy;&amp;tcy;&amp;ycy; &amp;dcy;&amp;lcy;&amp;yacy; &amp;pcy;&amp;ocy;&amp;dcy;&amp;iecy;&amp;lcy;&amp;ocy;&amp;k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89081"/>
            <a:ext cx="4032448" cy="3115983"/>
          </a:xfrm>
          <a:prstGeom prst="rect">
            <a:avLst/>
          </a:prstGeom>
          <a:noFill/>
        </p:spPr>
      </p:pic>
      <p:pic>
        <p:nvPicPr>
          <p:cNvPr id="41990" name="Picture 6" descr="&amp;ucy;&amp;chcy;&amp;icy;&amp;mcy;&amp;scy;&amp;yacy; &amp;rcy;&amp;icy;&amp;scy;&amp;ocy;&amp;vcy;&amp;acy;&amp;tcy;&amp;softcy; &amp;scy;&amp;ocy;&amp;vcy;&amp;ucy; / &amp;Rcy;&amp;acy;&amp;zcy;&amp;ncy;&amp;ocy;&amp;iecy; / &amp;Rcy;&amp;icy;&amp;scy;&amp;ucy;&amp;iecy;&amp;mcy; / Pinme.ru / &amp;Vcy;&amp;acy;&amp;ncy;&amp;yacy; &amp;Icy;&amp;vcy;&amp;acy;&amp;ncy;&amp;ocy;&amp;v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996951"/>
            <a:ext cx="2448272" cy="3333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&amp;Acy;&amp;zcy;&amp;acy;&amp;rcy;&amp;ocy;&amp;vcy; &amp;vcy;&amp;ocy;&amp;zcy;&amp;mcy;&amp;ucy;&amp;tcy;&amp;icy;&amp;lcy;&amp;scy;&amp;yacy;, &amp;chcy;&amp;tcy;&amp;ocy; &amp;scy;&amp;tcy;&amp;rcy;&amp;acy;&amp;ncy;&amp;ucy; &amp;vcy;&amp;acy;&amp;rcy;&amp;vcy;&amp;acy;&amp;rcy;&amp;scy;&amp;kcy;&amp;icy; &amp;zcy;&amp;acy;&amp;scy;&amp;iecy;&amp;yacy;&amp;lcy;&amp;icy; &amp;pcy;&amp;ocy;&amp;dcy;&amp;scy;&amp;ocy;&amp;lcy;&amp;ncy;&amp;ucy;&amp;khcy;&amp;acy;&amp;mcy;&amp;icy; FaceNews &amp;ncy;&amp;ocy;&amp;vcy;&amp;ocy;&amp;scy;&amp;tcy;&amp;icy; &amp;Ucy;&amp;kcy;&amp;rcy;&amp;acy;&amp;icy;&amp;n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00459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&amp;Kcy;&amp;lcy;&amp;ucy;&amp;bcy; &quot;&amp;Bcy;&amp;rcy;&amp;acy;&amp;tcy;&amp;softcy;&amp;yacy; &amp;pcy;&amp;ocy; &amp;Ocy;&amp;rcy;&amp;ucy;&amp;zhcy;&amp;icy;&amp;yucy;&quot; &amp;Scy;&amp;acy;&amp;jcy;&amp;gcy;&amp;acy; &amp;Mcy;&amp;Kcy;03 - &amp;Scy;&amp;tcy;&amp;rcy;&amp;acy;&amp;ncy;&amp;icy;&amp;tscy;&amp;acy; 527 - &amp;vcy;&amp;icy;&amp;ncy;&amp;tcy;&amp;ocy;&amp;vcy;&amp;kcy;&amp;acy; &amp;gcy;&amp;lcy;&amp;acy;&amp;zcy;&amp;acy;&amp;mcy;&amp;icy; &amp;vcy;&amp;lcy;&amp;acy;&amp;dcy;&amp;iecy;&amp;lcy;&amp;softcy;&amp;tscy;&amp;acy; - &amp;Ocy;&amp;rcy;&amp;ucy;&amp;zhcy;&amp;iecy;&amp;jcy;&amp;ncy;&amp;ycy;&amp;jcy; &amp;fcy;&amp;ocy;&amp;rcy;&amp;ucy;&amp;mcy; - c&amp;vcy;&amp;ocy;&amp;bcy;&amp;ocy;&amp;dcy;&amp;ncy;&amp;acy;&amp;yacy; &amp;tcy;&amp;iecy;&amp;rcy;&amp;rcy;&amp;icy;&amp;tcy;&amp;ocy;&amp;rcy;&amp;icy;&amp;yacy; &amp;ocy;&amp;rcy;&amp;ucy;&amp;zh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2880320" cy="3226968"/>
          </a:xfrm>
          <a:prstGeom prst="rect">
            <a:avLst/>
          </a:prstGeom>
          <a:noFill/>
        </p:spPr>
      </p:pic>
      <p:pic>
        <p:nvPicPr>
          <p:cNvPr id="40964" name="Picture 4" descr="&amp;Kcy;&amp;acy;&amp;kcy; &amp;ncy;&amp;acy;&amp;rcy;&amp;icy;&amp;scy;&amp;ocy;&amp;vcy;&amp;acy;&amp;tcy;&amp;softcy; &amp;chcy;&amp;iecy;&amp;rcy;&amp;iecy;&amp;pcy;&amp;acy;&amp;khcy;&amp;ucy; - &amp;Scy;&amp;ocy;&amp;ocy;&amp;bcy;&amp;shchcy;&amp;iecy;&amp;scy;&amp;tcy;&amp;vcy;&amp;acy; &amp;pcy;&amp;ocy; &amp;icy;&amp;ncy;&amp;tcy;&amp;iecy;&amp;rcy;&amp;iecy;&amp;scy;&amp;acy;&amp;m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10839"/>
            <a:ext cx="3672408" cy="2543144"/>
          </a:xfrm>
          <a:prstGeom prst="rect">
            <a:avLst/>
          </a:prstGeom>
          <a:noFill/>
        </p:spPr>
      </p:pic>
      <p:pic>
        <p:nvPicPr>
          <p:cNvPr id="40966" name="Picture 6" descr="http://fb.ru/misc/i/gallery/2638/2787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3" y="3573016"/>
            <a:ext cx="4041533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&amp;Rcy;&amp;icy;&amp;scy;&amp;ocy;&amp;vcy;&amp;acy;&amp;ncy;&amp;icy;&amp;iecy; &amp;Vcy;&amp;Kcy;&amp;ocy;&amp;ncy;&amp;tcy;&amp;acy;&amp;kcy;&amp;t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2160240" cy="2948728"/>
          </a:xfrm>
          <a:prstGeom prst="rect">
            <a:avLst/>
          </a:prstGeom>
          <a:noFill/>
        </p:spPr>
      </p:pic>
      <p:pic>
        <p:nvPicPr>
          <p:cNvPr id="39940" name="Picture 4" descr="&amp;Kcy;&amp;acy;&amp;kcy; &amp;ncy;&amp;acy;&amp;rcy;&amp;icy;&amp;scy;&amp;ocy;&amp;vcy;&amp;acy;&amp;tcy;&amp;softcy; &amp;scy;&amp;tcy;&amp;rcy;&amp;iecy;&amp;kcy;&amp;ocy;&amp;zcy;&amp;ucy; &amp;Rcy;&amp;icy;&amp;scy;&amp;ucy;&amp;ncy;&amp;ocy;&amp;kcy; &amp;scy;&amp;tcy;&amp;rcy;&amp;iecy;&amp;kcy;&amp;ocy;&amp;zcy;&amp;ycy; &amp;pcy;&amp;rcy;&amp;ocy;&amp;scy;&amp;tcy;&amp;ycy;&amp;mcy; &amp;kcy;&amp;acy;&amp;rcy;&amp;acy;&amp;ncy;&amp;dcy;&amp;acy;&amp;shcy;&amp;ocy;&amp;m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908720"/>
            <a:ext cx="4154306" cy="2160240"/>
          </a:xfrm>
          <a:prstGeom prst="rect">
            <a:avLst/>
          </a:prstGeom>
          <a:noFill/>
        </p:spPr>
      </p:pic>
      <p:pic>
        <p:nvPicPr>
          <p:cNvPr id="39942" name="Picture 6" descr="&amp;Kcy;&amp;acy;&amp;kcy; &amp;ncy;&amp;acy;&amp;rcy;&amp;icy;&amp;scy;&amp;ocy;&amp;vcy;&amp;acy;&amp;tcy;&amp;softcy; &amp;bcy;&amp;iecy;&amp;lcy;&amp;kcy;&amp;ucy; &amp;dcy;&amp;lcy;&amp;yacy; &amp;dcy;&amp;iecy;&amp;tcy;&amp;iecy;&amp;jcy; 7-8 &amp;lcy;&amp;iecy;&amp;tcy; &amp;Pcy;&amp;ocy;&amp;mcy;&amp;ocy;&amp;shchcy;&amp;soft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501008"/>
            <a:ext cx="3528392" cy="2742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&amp;Kcy;&amp;ocy;&amp;ncy;&amp;kcy;&amp;ucy;&amp;rcy;&amp;scy;&amp;ycy; &amp;ucy;&amp;gcy;&amp;acy;&amp;dcy;&amp;acy;&amp;jcy; &amp;pcy;&amp;iecy;&amp;scy;&amp;ncy;&amp;yucy; &quot; &amp;kcy;&amp;ocy;&amp;ncy;&amp;kcy;&amp;ucy;&amp;rcy;&amp;scy;&amp;ycy; &amp;dcy;&amp;lcy;&amp;yacy; &amp;lcy;&amp;yucy;&amp;bcy;&amp;ocy;&amp;jcy; &amp;acy;&amp;ucy;&amp;dcy;&amp;icy;&amp;tcy;&amp;ocy;&amp;rcy;&amp;i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88640"/>
            <a:ext cx="8256917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20719786">
            <a:off x="1317649" y="985073"/>
            <a:ext cx="42169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Ребусы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7106" name="Picture 2" descr="&amp;Gcy;&amp;iecy;&amp;ocy;&amp;gcy;&amp;rcy;&amp;acy;&amp;fcy;&amp;icy;&amp;yacy; 7 &amp;kcy;&amp;lcy;&amp;acy;&amp;scy;&amp;scy; &amp;ucy;&amp;chcy;&amp;iecy;&amp;bcy;&amp;ncy;&amp;icy;&amp;kcy; &amp;scy;&amp;ocy;&amp;dcy;&amp;iecy;&amp;rcy;&amp;zhcy;&amp;acy;&amp;ncy;&amp;icy;&amp;iecy; - &amp;Scy;&amp;iecy;&amp;tcy;&amp;iecy;&amp;vcy;&amp;acy;&amp;yacy; &amp;bcy;&amp;icy;&amp;bcy;&amp;lcy;&amp;icy;&amp;ocy;&amp;tcy;&amp;iecy;&amp;k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492896"/>
            <a:ext cx="3312368" cy="3161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6082" name="Picture 2" descr="&amp;Rcy;&amp;iecy;&amp;bcy;&amp;ucy;&amp;scy;&amp;ycy; &amp;dcy;&amp;lcy;&amp;yacy; &amp;dcy;&amp;iecy;&amp;tcy;&amp;iecy;&amp;jcy; - &amp;Scy;&amp;acy;&amp;jcy;&amp;tcy; beresneva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59522"/>
            <a:ext cx="6743672" cy="2697469"/>
          </a:xfrm>
          <a:prstGeom prst="rect">
            <a:avLst/>
          </a:prstGeom>
          <a:noFill/>
        </p:spPr>
      </p:pic>
      <p:pic>
        <p:nvPicPr>
          <p:cNvPr id="46084" name="Picture 4" descr="&amp;Rcy;&amp;acy;&amp;zcy;&amp;vcy;&amp;icy;&amp;tcy;&amp;icy;&amp;iecy; &amp;dcy;&amp;iecy;&amp;tcy;&amp;iecy;&amp;j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500042"/>
            <a:ext cx="4243599" cy="3598573"/>
          </a:xfrm>
          <a:prstGeom prst="rect">
            <a:avLst/>
          </a:prstGeom>
          <a:noFill/>
        </p:spPr>
      </p:pic>
      <p:pic>
        <p:nvPicPr>
          <p:cNvPr id="20482" name="Picture 2" descr="Ребусы «Птицы»"/>
          <p:cNvPicPr>
            <a:picLocks noChangeAspect="1" noChangeArrowheads="1"/>
          </p:cNvPicPr>
          <p:nvPr/>
        </p:nvPicPr>
        <p:blipFill>
          <a:blip r:embed="rId4"/>
          <a:srcRect r="13200"/>
          <a:stretch>
            <a:fillRect/>
          </a:stretch>
        </p:blipFill>
        <p:spPr bwMode="auto">
          <a:xfrm>
            <a:off x="3571868" y="1134056"/>
            <a:ext cx="3786214" cy="2957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034" name="Picture 2" descr="http://luntiki.ru/uploads/images/3/6/3/8/5/8966d6f34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085" y="476672"/>
            <a:ext cx="4966067" cy="3168352"/>
          </a:xfrm>
          <a:prstGeom prst="rect">
            <a:avLst/>
          </a:prstGeom>
          <a:noFill/>
        </p:spPr>
      </p:pic>
      <p:pic>
        <p:nvPicPr>
          <p:cNvPr id="44036" name="Picture 4" descr="http://luntiki.ru/uploads/images/d/b/6/f/5/77c2e9a4f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340768"/>
            <a:ext cx="4887280" cy="2881810"/>
          </a:xfrm>
          <a:prstGeom prst="rect">
            <a:avLst/>
          </a:prstGeom>
          <a:noFill/>
        </p:spPr>
      </p:pic>
      <p:pic>
        <p:nvPicPr>
          <p:cNvPr id="44038" name="Picture 6" descr="http://luntiki.ru/uploads/images/3/3/5/0/5/8454c214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852936"/>
            <a:ext cx="5616624" cy="3291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s://www.ok-t.ru/studopediaru/baza9/877260842099.files/image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6818" y="142852"/>
            <a:ext cx="4543281" cy="2500330"/>
          </a:xfrm>
          <a:prstGeom prst="rect">
            <a:avLst/>
          </a:prstGeom>
          <a:noFill/>
        </p:spPr>
      </p:pic>
      <p:pic>
        <p:nvPicPr>
          <p:cNvPr id="8" name="Picture 2" descr="https://heaclub.ru/tim/d7bef27c6400a037ce8dfd9cb1e14c7e.jpg"/>
          <p:cNvPicPr>
            <a:picLocks noChangeAspect="1" noChangeArrowheads="1"/>
          </p:cNvPicPr>
          <p:nvPr/>
        </p:nvPicPr>
        <p:blipFill>
          <a:blip r:embed="rId3"/>
          <a:srcRect l="12698" t="15237" r="17465" b="45823"/>
          <a:stretch>
            <a:fillRect/>
          </a:stretch>
        </p:blipFill>
        <p:spPr bwMode="auto">
          <a:xfrm>
            <a:off x="2786050" y="2571744"/>
            <a:ext cx="4783240" cy="2000264"/>
          </a:xfrm>
          <a:prstGeom prst="rect">
            <a:avLst/>
          </a:prstGeom>
          <a:noFill/>
        </p:spPr>
      </p:pic>
      <p:pic>
        <p:nvPicPr>
          <p:cNvPr id="9" name="Picture 2" descr="https://heaclub.ru/tim/d7bef27c6400a037ce8dfd9cb1e14c7e.jpg"/>
          <p:cNvPicPr>
            <a:picLocks noChangeAspect="1" noChangeArrowheads="1"/>
          </p:cNvPicPr>
          <p:nvPr/>
        </p:nvPicPr>
        <p:blipFill>
          <a:blip r:embed="rId3"/>
          <a:srcRect l="12698" t="54177" r="11116" b="111"/>
          <a:stretch>
            <a:fillRect/>
          </a:stretch>
        </p:blipFill>
        <p:spPr bwMode="auto">
          <a:xfrm>
            <a:off x="2714612" y="1285860"/>
            <a:ext cx="4921284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cf.ppt-online.org/files/slide/q/qHRUi4tnVYwr7FdMh9CALWeoBmfz81lbQJEOyK/slide-0.jpg"/>
          <p:cNvPicPr>
            <a:picLocks noChangeAspect="1" noChangeArrowheads="1"/>
          </p:cNvPicPr>
          <p:nvPr/>
        </p:nvPicPr>
        <p:blipFill>
          <a:blip r:embed="rId2"/>
          <a:srcRect b="23950"/>
          <a:stretch>
            <a:fillRect/>
          </a:stretch>
        </p:blipFill>
        <p:spPr bwMode="auto">
          <a:xfrm>
            <a:off x="1517768" y="285728"/>
            <a:ext cx="5768876" cy="3286148"/>
          </a:xfrm>
          <a:prstGeom prst="rect">
            <a:avLst/>
          </a:prstGeom>
          <a:noFill/>
        </p:spPr>
      </p:pic>
      <p:sp>
        <p:nvSpPr>
          <p:cNvPr id="1028" name="AutoShape 4" descr="https://s1.slide-share.ru/s_slide/a6709c370141a0a4746310b73b2b32a7/a27f71e2-7121-4b13-991a-5a7b1dc73cb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1.slide-share.ru/s_slide/a6709c370141a0a4746310b73b2b32a7/a27f71e2-7121-4b13-991a-5a7b1dc73cb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s1.slide-share.ru/s_slide/a6709c370141a0a4746310b73b2b32a7/a27f71e2-7121-4b13-991a-5a7b1dc73cb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1.slide-share.ru/s_slide/a6709c370141a0a4746310b73b2b32a7/a27f71e2-7121-4b13-991a-5a7b1dc73cb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s://cloud.prezentacii.org/19/06/154805/images/screen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3571876"/>
            <a:ext cx="3929090" cy="2946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8596" y="3643314"/>
            <a:ext cx="2551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Подорожник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5" name="Picture 2" descr="&amp;Mcy;&amp;acy;&amp;scy;&amp;kcy;&amp;acy; &amp;dcy;&amp;lcy;&amp;yacy; &amp;vcy;&amp;ocy;&amp;lcy;&amp;ocy;&amp;scy; &amp;icy;&amp;zcy; &amp;tcy;&amp;rcy;&amp;acy;&amp;v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2251602" cy="30021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643306" y="5500702"/>
            <a:ext cx="2004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Клюква </a:t>
            </a:r>
            <a:endParaRPr lang="ru-RU" sz="4000" b="1" dirty="0"/>
          </a:p>
        </p:txBody>
      </p:sp>
      <p:pic>
        <p:nvPicPr>
          <p:cNvPr id="7" name="Picture 2" descr="&amp;Kcy;&amp;acy;&amp;lcy;&amp;iecy;&amp;ncy;&amp;dcy;&amp;acy;&amp;rcy;&amp;softcy; &amp;scy;&amp;bcy;&amp;ocy;&amp;rcy;&amp;acy; &amp;yacy;&amp;gcy;&amp;ocy;&amp;dcy; &amp;vcy; &amp;Lcy;&amp;iecy;&amp;ncy;&amp;icy;&amp;ncy;&amp;gcy;&amp;rcy;&amp;acy;&amp;dcy;&amp;scy;&amp;kcy;&amp;ocy;&amp;jcy; &amp;ocy;&amp;bcy;&amp;lcy;&amp;acy;&amp;scy;&amp;tcy;&amp;icy; &quot; Gorod47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143248"/>
            <a:ext cx="2885708" cy="2168790"/>
          </a:xfrm>
          <a:prstGeom prst="rect">
            <a:avLst/>
          </a:prstGeom>
          <a:noFill/>
        </p:spPr>
      </p:pic>
      <p:pic>
        <p:nvPicPr>
          <p:cNvPr id="8" name="Picture 2" descr="&amp;Rcy;&amp;acy;&amp;scy;&amp;tcy;&amp;iecy;&amp;ncy;&amp;icy;&amp;yacy; &amp;ncy;&amp;acy; &quot;&amp;Vcy;&quot; &quot; &amp;Kcy;&amp;acy;&amp;tcy;&amp;acy;&amp;lcy;&amp;ocy;&amp;gcy; &amp;rcy;&amp;acy;&amp;scy;&amp;tcy;&amp;iecy;&amp;ncy;&amp;icy;&amp;j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85728"/>
            <a:ext cx="2811162" cy="221379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572264" y="2786058"/>
            <a:ext cx="2210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Валериана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&amp;Mcy;&amp;acy;&amp;scy;&amp;kcy;&amp;acy; &amp;dcy;&amp;lcy;&amp;yacy; &amp;vcy;&amp;ocy;&amp;lcy;&amp;ocy;&amp;scy; &amp;icy;&amp;zcy; &amp;tcy;&amp;rcy;&amp;acy;&amp;v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60647"/>
            <a:ext cx="3717032" cy="495604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59832" y="5517232"/>
            <a:ext cx="3135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Подорожник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&amp;Scy;&amp;kcy;&amp;acy;&amp;chcy;&amp;acy;&amp;tcy;&amp;softcy; &amp;acy;&amp;ncy;&amp;icy;&amp;mcy;&amp;icy;&amp;rcy;&amp;ocy;&amp;vcy;&amp;acy;&amp;ncy;&amp;ncy;&amp;ucy;&amp;yucy; 240x320 &amp;kcy;&amp;acy;&amp;rcy;&amp;tcy;&amp;icy;&amp;ncy;&amp;kcy;&amp;ucy; &quot;&amp;dcy;&amp;ocy;&amp;zhcy;&amp;dcy;&amp;softcy; &amp;icy; &amp;rcy;&amp;acy;&amp;dcy;&amp;ucy;&amp;gcy;&amp;acy;&quot; &amp;dcy;&amp;lcy;&amp;yacy; &amp;mcy;&amp;ocy;&amp;bcy;&amp;icy;&amp;lcy;&amp;softcy;&amp;ncy;&amp;ocy;&amp;gcy;&amp;ocy; &amp;tcy;&amp;iecy;&amp;lcy;&amp;iecy;&amp;fcy;&amp;ocy;&amp;ncy;&amp;acy;. &amp;Pcy;&amp;rcy;&amp;icy;&amp;rcy;&amp;ocy;&amp;dcy;&amp;acy;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6010"/>
            <a:ext cx="4896544" cy="6528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&amp;Kcy;&amp;acy;&amp;lcy;&amp;iecy;&amp;ncy;&amp;dcy;&amp;acy;&amp;rcy;&amp;softcy; &amp;scy;&amp;bcy;&amp;ocy;&amp;rcy;&amp;acy; &amp;yacy;&amp;gcy;&amp;ocy;&amp;dcy; &amp;vcy; &amp;Lcy;&amp;iecy;&amp;ncy;&amp;icy;&amp;ncy;&amp;gcy;&amp;rcy;&amp;acy;&amp;dcy;&amp;scy;&amp;kcy;&amp;ocy;&amp;jcy; &amp;ocy;&amp;bcy;&amp;lcy;&amp;acy;&amp;scy;&amp;tcy;&amp;icy; &quot; Gorod47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8640"/>
            <a:ext cx="6096000" cy="45815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5301208"/>
            <a:ext cx="2004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Клюква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&amp;Rcy;&amp;acy;&amp;scy;&amp;tcy;&amp;iecy;&amp;ncy;&amp;icy;&amp;yacy; &amp;ncy;&amp;acy; &quot;&amp;Vcy;&quot; &quot; &amp;Kcy;&amp;acy;&amp;tcy;&amp;acy;&amp;lcy;&amp;ocy;&amp;gcy; &amp;rcy;&amp;acy;&amp;scy;&amp;tcy;&amp;iecy;&amp;ncy;&amp;icy;&amp;j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6192688" cy="48767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87824" y="5661248"/>
            <a:ext cx="2653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Валериана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2708" name="Picture 4" descr="https://fs.znanio.ru/d5af0e/46/c6/3999107d4b1f6198e0e914d6212e9fd9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57166"/>
            <a:ext cx="5728292" cy="4303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1" name="Рисунок 1" descr="http://festival.1september.ru/articles/213090/img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14290"/>
            <a:ext cx="2500330" cy="518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&amp;Mcy;&amp;icy;&amp;rcy; &amp;vcy; &amp;Fcy;&amp;ocy;&amp;tcy;&amp;ocy;&amp;gcy;&amp;rcy;&amp;acy;&amp;fcy;&amp;icy;&amp;icy; - World In Photo 642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761453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8" name="Picture 4" descr="http://miranimashek.com/_ph/63/2/57035163.gif?141798056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88640"/>
            <a:ext cx="4968552" cy="645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http://miranimashek.com/_ph/63/2/214239042.gif?1417980623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633319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http://miranimashek.com/_ph/63/2/560628561.gif?1417980693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7903012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&amp;Kcy;&amp;acy;&amp;rcy;&amp;tcy;&amp;icy;&amp;ncy;&amp;kcy;&amp;icy; - &amp;Vcy;&amp;scy;&amp;iecy; &amp;pcy;&amp;iecy;&amp;jcy;&amp;zcy;&amp;acy;&amp;zhcy;&amp;icy; &amp;zcy;&amp;dcy;&amp;iecy;&amp;scy;&amp;soft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7920877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http://4put.ru/pictures/max/228/70284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332656"/>
            <a:ext cx="7890045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&amp;Mcy;&amp;acy;&amp;ncy;&amp;dcy;&amp;acy;&amp;rcy;&amp;icy;&amp;ncy;&amp;ycy;::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8640"/>
            <a:ext cx="5349602" cy="6399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 descr="&amp;Ncy;&amp;acy;&amp;zcy;&amp;vcy;&amp;acy;&amp;ncy;&amp;icy;&amp;iecy; &amp;icy; &amp;kcy;&amp;acy;&amp;rcy;&amp;tcy;&amp;icy;&amp;ncy;&amp;kcy;&amp;icy; &amp;pcy;&amp;tcy;&amp;icy;&amp;tscy; - &amp;Scy;&amp;mcy;&amp;ocy;&amp;tcy;&amp;rcy;&amp;iecy;&amp;tcy;&amp;softcy; &amp;kcy;&amp;acy;&amp;rcy;&amp;tcy;&amp;icy;&amp;ncy;&amp;kcy;&amp;icy;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6632"/>
            <a:ext cx="5112568" cy="6368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&amp;Ncy;&amp;iecy;&amp;ocy;&amp;bcy;&amp;ycy;&amp;kcy;&amp;ncy;&amp;ocy;&amp;vcy;&amp;iecy;&amp;ncy;&amp;ncy;&amp;ycy;&amp;iecy; &amp;kcy;&amp;acy;&amp;dcy;&amp;rcy;&amp;ycy; &amp;fcy;&amp;ocy;&amp;tcy;&amp;ocy;&amp;ocy;&amp;khcy;&amp;ocy;&amp;tcy;&amp;ycy; &quot;&amp;Lcy;&amp;ucy;&amp;chcy;&amp;shcy;&amp;icy;&amp;jcy; &amp;kcy;&amp;acy;&amp;dcy;&amp;rcy;&quot;. 25 &amp;chcy;&amp;acy;&amp;scy;&amp;tcy;&amp;softcy;. &quot;Best Shot&quot;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620000" cy="5753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WAP.MMS.MTS.RU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3"/>
            <a:ext cx="6984776" cy="6301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&amp;Icy;&amp;ncy;&amp;tcy;&amp;iecy;&amp;rcy;&amp;iecy;&amp;scy;&amp;ncy;&amp;ocy; &amp;zcy;&amp;ncy;&amp;acy;&amp;tcy;&amp;softcy; &amp;Zcy;&amp;iecy;&amp;lcy;&amp;iocy;&amp;ncy;&amp;ycy;&amp;jcy; &amp;Mcy;&amp;icy;&amp;rcy; - Part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7584843" cy="56886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31840" y="5949280"/>
            <a:ext cx="2385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Крапива 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&amp;Dcy;&amp;rcy;&amp;ucy;&amp;zcy;&amp;softcy;&amp;yacy;. &amp;Ocy;&amp;bcy;&amp;hardcy;&amp;yacy;&amp;vcy;&amp;lcy;&amp;yacy;&amp;iecy;&amp;tcy;&amp;scy;&amp;yacy; &amp;Rcy;&amp;ocy;&amp;zhcy;&amp;dcy;&amp;iecy;&amp;scy;&amp;tcy;&amp;vcy;&amp;iecy;&amp;ncy;&amp;scy;&amp;kcy;&amp;acy;&amp;yacy; &amp;Ncy;&amp;iecy;&amp;dcy;&amp;iecy;&amp;lcy;&amp;yacy; &amp;Ncy;&amp;ocy;&amp;vcy;&amp;icy;&amp;chcy;&amp;kcy;&amp;acy;! - d3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8640"/>
            <a:ext cx="6667500" cy="5562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75856" y="5949280"/>
            <a:ext cx="1441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Жаба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&amp;IEcy;&amp;Lcy;&amp;IEcy;&amp;Ncy;&amp;Acy; &amp;Acy;&amp;Lcy;&amp;IEcy;&amp;Kcy;&amp;Scy;&amp;Acy;&amp;Ncy;&amp;Dcy;&amp;Rcy;&amp;Ocy;&amp;Vcy;&amp;Ncy;&amp;Acy; &amp;Scy;&amp;Ocy;&amp;Lcy;&amp;Ocy;&amp;Vcy;&amp;SOFTcy;&amp;IEcy;&amp;Vcy;&amp;Acy; - &amp;Scy;&amp;tcy;&amp;rcy;&amp;acy;&amp;ncy;&amp;icy;&amp;tscy;&amp;acy; 4 - &amp;Fcy;&amp;ocy;&amp;rcy;&amp;ucy;&amp;m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2656"/>
            <a:ext cx="6692858" cy="50405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5445224"/>
            <a:ext cx="4431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Иван – да – Марья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&amp;Kcy;&amp;ucy;&amp;pcy;&amp;icy;&amp;tcy;&amp;softcy; &amp;fcy;&amp;ocy;&amp;tcy;&amp;ocy;&amp;gcy;&amp;rcy;&amp;acy;&amp;fcy;&amp;icy;&amp;icy;: &amp;Scy;&amp;iecy;&amp;vcy;&amp;iecy;&amp;rcy;&amp;ncy;&amp;acy;&amp;yacy; &amp;Kcy;&amp;acy;&amp;rcy;&amp;iecy;&amp;lcy;&amp;icy;&amp;yacy;. &amp;Zcy;&amp;acy;&amp;kcy;&amp;acy;&amp;tcy; &amp;ncy;&amp;acy; &amp;ocy;&amp;zcy;&amp;iecy;&amp;rcy;&amp;iecy;. &amp;Ocy;&amp;zcy;&amp;iecy;&amp;rcy;&amp;ocy; &amp;Bcy;&amp;ocy;&amp;yacy;&amp;rcy;&amp;scy;&amp;kcy;&amp;ocy;&amp;iecy;, &amp;Lcy;&amp;ocy;&amp;ucy;&amp;khcy;&amp;scy;&amp;kcy;&amp;icy;&amp;jcy; &amp;rcy;&amp;acy;&amp;jcy;&amp;ocy;&amp;ncy;. &amp;Dcy;&amp;icy;&amp;kcy;&amp;icy;&amp;jcy; &amp;tcy;&amp;ucy;&amp;rcy;&amp;icy;&amp;zcy;&amp;mcy;. &amp;Pcy;&amp;iecy;&amp;jcy;&amp;zcy;&amp;acy;&amp;zhcy; &amp;scy; &amp;kcy;&amp;acy;&amp;mcy;&amp;ncy;&amp;yacy;&amp;mcy;&amp;icy;, &amp;ncy;&amp;iecy;&amp;bcy;&amp;ocy;&amp;mcy; &amp;icy; &amp;vcy;&amp;ocy;&amp;d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76200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37</Words>
  <Application>Microsoft Office PowerPoint</Application>
  <PresentationFormat>Экран (4:3)</PresentationFormat>
  <Paragraphs>26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55</cp:revision>
  <dcterms:created xsi:type="dcterms:W3CDTF">2014-12-07T16:11:23Z</dcterms:created>
  <dcterms:modified xsi:type="dcterms:W3CDTF">2022-07-06T19:19:00Z</dcterms:modified>
</cp:coreProperties>
</file>