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4" r:id="rId4"/>
    <p:sldId id="265" r:id="rId5"/>
    <p:sldId id="256" r:id="rId6"/>
    <p:sldId id="261" r:id="rId7"/>
    <p:sldId id="262" r:id="rId8"/>
    <p:sldId id="273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7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8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9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9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4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6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4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3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8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6BFC-A4FF-4A71-94CC-DAD6BF8AA06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259E-0651-455A-91C1-C32143963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3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КВН</a:t>
            </a:r>
            <a:r>
              <a:rPr lang="ru-RU" sz="5400" dirty="0" smtClean="0"/>
              <a:t>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5400" dirty="0" smtClean="0">
                <a:solidFill>
                  <a:srgbClr val="0070C0"/>
                </a:solidFill>
              </a:rPr>
              <a:t>Весёлая</a:t>
            </a:r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00B050"/>
                </a:solidFill>
              </a:rPr>
              <a:t>математика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28" y="1772816"/>
            <a:ext cx="475456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820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Возьмите наименьшее трехзначное число</a:t>
            </a:r>
            <a:br>
              <a:rPr lang="ru-RU" sz="2400" dirty="0"/>
            </a:br>
            <a:r>
              <a:rPr lang="ru-RU" sz="2400" dirty="0"/>
              <a:t>И букву назовите рядом с ним одновременно.</a:t>
            </a:r>
            <a:br>
              <a:rPr lang="ru-RU" sz="2400" dirty="0"/>
            </a:br>
            <a:r>
              <a:rPr lang="ru-RU" sz="2400" dirty="0"/>
              <a:t>И вы одно получите из слов,</a:t>
            </a:r>
            <a:br>
              <a:rPr lang="ru-RU" sz="2400" dirty="0"/>
            </a:br>
            <a:r>
              <a:rPr lang="ru-RU" sz="2400" dirty="0"/>
              <a:t>Которым называют кучу сена.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5440" r="7859" b="5813"/>
          <a:stretch/>
        </p:blipFill>
        <p:spPr bwMode="auto">
          <a:xfrm>
            <a:off x="4716016" y="2852936"/>
            <a:ext cx="3848051" cy="318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6309320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Сто-г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3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Я приношу с собою боль,</a:t>
            </a:r>
            <a:br>
              <a:rPr lang="ru-RU" sz="2400" dirty="0"/>
            </a:br>
            <a:r>
              <a:rPr lang="ru-RU" sz="2400" dirty="0"/>
              <a:t>В лице больного искаженье,</a:t>
            </a:r>
            <a:br>
              <a:rPr lang="ru-RU" sz="2400" dirty="0"/>
            </a:br>
            <a:r>
              <a:rPr lang="ru-RU" sz="2400" dirty="0"/>
              <a:t>А “Ф” на “П” заменишь коль,</a:t>
            </a:r>
            <a:br>
              <a:rPr lang="ru-RU" sz="2400" dirty="0"/>
            </a:br>
            <a:r>
              <a:rPr lang="ru-RU" sz="2400" dirty="0"/>
              <a:t>То превращаюсь в знак сложенья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4499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619666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Ф-</a:t>
            </a:r>
            <a:r>
              <a:rPr lang="ru-RU" dirty="0" err="1" smtClean="0"/>
              <a:t>люс</a:t>
            </a:r>
            <a:r>
              <a:rPr lang="ru-RU" dirty="0" smtClean="0"/>
              <a:t>  --   П- </a:t>
            </a:r>
            <a:r>
              <a:rPr lang="ru-RU" dirty="0" err="1" smtClean="0"/>
              <a:t>люс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3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5742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Число я – меньше десяти, </a:t>
            </a:r>
            <a:br>
              <a:rPr lang="ru-RU" sz="2400" dirty="0" smtClean="0"/>
            </a:br>
            <a:r>
              <a:rPr lang="ru-RU" sz="2400" dirty="0" smtClean="0"/>
              <a:t>Тебе легко меня найти,</a:t>
            </a:r>
            <a:br>
              <a:rPr lang="ru-RU" sz="2400" dirty="0" smtClean="0"/>
            </a:br>
            <a:r>
              <a:rPr lang="ru-RU" sz="2400" dirty="0" smtClean="0"/>
              <a:t>Но если букве “Я” прикажешь рядом встать,</a:t>
            </a:r>
            <a:br>
              <a:rPr lang="ru-RU" sz="2400" dirty="0" smtClean="0"/>
            </a:br>
            <a:r>
              <a:rPr lang="ru-RU" sz="2400" dirty="0" smtClean="0"/>
              <a:t>Я все – отец, и ты, и дедушка, и мать. 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8192" y="6165304"/>
            <a:ext cx="97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 - 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611148" cy="552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Пословицы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 команда </a:t>
            </a:r>
            <a:endParaRPr lang="ru-RU" sz="2400" dirty="0"/>
          </a:p>
          <a:p>
            <a:r>
              <a:rPr lang="ru-RU" sz="2400" dirty="0"/>
              <a:t>Одно дерево срубишь - десять посади.</a:t>
            </a:r>
          </a:p>
          <a:p>
            <a:r>
              <a:rPr lang="ru-RU" sz="2400" dirty="0"/>
              <a:t>Одна мудрая голова ста голов стоит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2 команда.</a:t>
            </a:r>
            <a:endParaRPr lang="ru-RU" sz="2400" dirty="0"/>
          </a:p>
          <a:p>
            <a:r>
              <a:rPr lang="ru-RU" sz="2400" dirty="0"/>
              <a:t>Кто скоро помог, тот дважды помог.</a:t>
            </a:r>
          </a:p>
          <a:p>
            <a:r>
              <a:rPr lang="ru-RU" sz="2400" dirty="0"/>
              <a:t>Одна голова - хорошо, а две - лучше.</a:t>
            </a:r>
          </a:p>
        </p:txBody>
      </p:sp>
    </p:spTree>
    <p:extLst>
      <p:ext uri="{BB962C8B-B14F-4D97-AF65-F5344CB8AC3E}">
        <p14:creationId xmlns:p14="http://schemas.microsoft.com/office/powerpoint/2010/main" val="23172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4345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1.Пять </a:t>
            </a:r>
            <a:r>
              <a:rPr lang="ru-RU" dirty="0"/>
              <a:t>лампочек тускло горели в люстре. Хлопнули двери — и две перегрели. Сделать нужно вам малость: сказать, сколько ламп осталось?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2.Когда </a:t>
            </a:r>
            <a:r>
              <a:rPr lang="ru-RU" dirty="0"/>
              <a:t>гусь стоит на двух ногах, то весит четыре килограмма.  Сколько будет весить гусь, когда встанет на одну </a:t>
            </a:r>
            <a:r>
              <a:rPr lang="ru-RU" dirty="0" smtClean="0"/>
              <a:t>ногу.</a:t>
            </a:r>
          </a:p>
          <a:p>
            <a:pPr lvl="0"/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 smtClean="0"/>
              <a:t>3.У </a:t>
            </a:r>
            <a:r>
              <a:rPr lang="ru-RU" dirty="0"/>
              <a:t>одного мужчины спросили, сколько у него детей. Он ответил: у меня четыре сына и у каждого из них есть родная сестра. Сколько же детей у него было?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4.В </a:t>
            </a:r>
            <a:r>
              <a:rPr lang="ru-RU" dirty="0"/>
              <a:t>клетке находились четыре кролика. Четверо </a:t>
            </a:r>
            <a:r>
              <a:rPr lang="ru-RU" dirty="0" smtClean="0"/>
              <a:t>ребят </a:t>
            </a:r>
            <a:r>
              <a:rPr lang="ru-RU" dirty="0"/>
              <a:t>купили по одному из этих кроликов и один кролик остался в клетке. Как это могло случиться?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5.Две </a:t>
            </a:r>
            <a:r>
              <a:rPr lang="ru-RU" dirty="0"/>
              <a:t>матери, две дочки да бабушка с внучкой. Сколько их было</a:t>
            </a:r>
            <a:r>
              <a:rPr lang="ru-RU" dirty="0" smtClean="0"/>
              <a:t>?</a:t>
            </a:r>
          </a:p>
          <a:p>
            <a:pPr lvl="0"/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 smtClean="0"/>
              <a:t>6.Сидят </a:t>
            </a:r>
            <a:r>
              <a:rPr lang="ru-RU" dirty="0"/>
              <a:t>три кошки, против каждой кошки — две кошки. Много ли всех? 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48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2665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Ребусы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5454" t="1451" r="34146" b="84683"/>
          <a:stretch/>
        </p:blipFill>
        <p:spPr>
          <a:xfrm>
            <a:off x="2627784" y="4229647"/>
            <a:ext cx="2160240" cy="9361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8528" t="7280" r="10064" b="21680"/>
          <a:stretch/>
        </p:blipFill>
        <p:spPr>
          <a:xfrm>
            <a:off x="148624" y="1196752"/>
            <a:ext cx="2695184" cy="7920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37264" t="36770" r="35172" b="49694"/>
          <a:stretch/>
        </p:blipFill>
        <p:spPr>
          <a:xfrm>
            <a:off x="6300192" y="2876968"/>
            <a:ext cx="1620760" cy="93610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9664" t="8720" r="16976" b="12080"/>
          <a:stretch/>
        </p:blipFill>
        <p:spPr>
          <a:xfrm>
            <a:off x="6660232" y="1196752"/>
            <a:ext cx="2185392" cy="93610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2"/>
          <a:srcRect l="3668" t="53599" r="67393" b="31186"/>
          <a:stretch/>
        </p:blipFill>
        <p:spPr>
          <a:xfrm>
            <a:off x="591048" y="4148481"/>
            <a:ext cx="1872208" cy="101727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22784" t="10639" r="23648" b="15981"/>
          <a:stretch/>
        </p:blipFill>
        <p:spPr>
          <a:xfrm>
            <a:off x="3347864" y="1204752"/>
            <a:ext cx="1944216" cy="92810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13520" t="10640" r="13712" b="23600"/>
          <a:stretch/>
        </p:blipFill>
        <p:spPr>
          <a:xfrm>
            <a:off x="467544" y="2732340"/>
            <a:ext cx="2664296" cy="78235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7"/>
          <a:srcRect l="16736" t="6621" r="22136" b="14960"/>
          <a:stretch/>
        </p:blipFill>
        <p:spPr>
          <a:xfrm>
            <a:off x="3341008" y="2732340"/>
            <a:ext cx="2340372" cy="102128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8"/>
          <a:srcRect l="12595" t="8290" r="12442" b="9765"/>
          <a:stretch/>
        </p:blipFill>
        <p:spPr>
          <a:xfrm>
            <a:off x="3043784" y="5517232"/>
            <a:ext cx="2248296" cy="93610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9"/>
          <a:srcRect l="18610" t="76287" r="20104" b="3371"/>
          <a:stretch/>
        </p:blipFill>
        <p:spPr>
          <a:xfrm>
            <a:off x="6100160" y="4217055"/>
            <a:ext cx="1687056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92D050"/>
                </a:solidFill>
              </a:rPr>
              <a:t>м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FFC000"/>
                </a:solidFill>
              </a:rPr>
              <a:t>ш</a:t>
            </a:r>
            <a:r>
              <a:rPr lang="ru-RU" dirty="0" smtClean="0">
                <a:solidFill>
                  <a:srgbClr val="00B050"/>
                </a:solidFill>
              </a:rPr>
              <a:t>н</a:t>
            </a:r>
            <a:r>
              <a:rPr lang="ru-RU" dirty="0" smtClean="0">
                <a:solidFill>
                  <a:schemeClr val="accent1"/>
                </a:solidFill>
              </a:rPr>
              <a:t>ы</a:t>
            </a:r>
            <a:r>
              <a:rPr lang="ru-RU" dirty="0" smtClean="0">
                <a:solidFill>
                  <a:srgbClr val="C00000"/>
                </a:solidFill>
              </a:rPr>
              <a:t>е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880" y="1268760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1.Какое </a:t>
            </a:r>
            <a:r>
              <a:rPr lang="ru-RU" sz="1600" dirty="0">
                <a:solidFill>
                  <a:srgbClr val="FF0000"/>
                </a:solidFill>
              </a:rPr>
              <a:t>страшное число приснилось второгоднику Коле Клячкину, если оно больше единицы, но меньше тройки</a:t>
            </a:r>
            <a:r>
              <a:rPr lang="ru-RU" sz="1600" dirty="0" smtClean="0">
                <a:solidFill>
                  <a:srgbClr val="FF0000"/>
                </a:solidFill>
              </a:rPr>
              <a:t>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00B050"/>
                </a:solidFill>
              </a:rPr>
              <a:t>2.Как </a:t>
            </a:r>
            <a:r>
              <a:rPr lang="ru-RU" sz="1600" dirty="0">
                <a:solidFill>
                  <a:srgbClr val="00B050"/>
                </a:solidFill>
              </a:rPr>
              <a:t>называется угол, который все обзывают, а он не обижается</a:t>
            </a:r>
            <a:r>
              <a:rPr lang="ru-RU" sz="1600" dirty="0" smtClean="0">
                <a:solidFill>
                  <a:srgbClr val="00B050"/>
                </a:solidFill>
              </a:rPr>
              <a:t>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0070C0"/>
                </a:solidFill>
              </a:rPr>
              <a:t>3.Хитрая </a:t>
            </a:r>
            <a:r>
              <a:rPr lang="ru-RU" sz="1600" dirty="0">
                <a:solidFill>
                  <a:srgbClr val="0070C0"/>
                </a:solidFill>
              </a:rPr>
              <a:t>дворняга Плюха, дождавшись удобного момента, прокралась в кухню и мигом втянула в себя целую связку из 9 сосисок. Известно, что длина одной сосиски 10 см. Сколько сосисочных дециметров уместилось в Плюхе?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4.Африканский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носорог весит 2 тонны, а известный на весь мир обжора Робин Бобин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Барабек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весит 10 центнеров и 1000 граммов. Кто тяжелее: африканский носорог или всемирный обжора?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5.Ширина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двери 80 см, а ширина Степы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Балаболкина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с растопыренными руками = 1 м 30 см. На сколько см надо раздвинуть дверь, чтобы Степе было удобно ходить с растопыренными руками?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7030A0"/>
                </a:solidFill>
              </a:rPr>
              <a:t>6.Второгодник </a:t>
            </a:r>
            <a:r>
              <a:rPr lang="ru-RU" sz="1600" dirty="0">
                <a:solidFill>
                  <a:srgbClr val="7030A0"/>
                </a:solidFill>
              </a:rPr>
              <a:t>Коля Клячкин – самый сильный человек в классе. Левой рукой он поднимает 3 кг, а правой – 5. Если Коля выжмет двумя руками 11 кг, то сколько в этом случае поднимет его правая рука и сколько левая?</a:t>
            </a:r>
          </a:p>
        </p:txBody>
      </p:sp>
    </p:spTree>
    <p:extLst>
      <p:ext uri="{BB962C8B-B14F-4D97-AF65-F5344CB8AC3E}">
        <p14:creationId xmlns:p14="http://schemas.microsoft.com/office/powerpoint/2010/main" val="18617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Правильные ответы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506546"/>
            <a:ext cx="704712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99,  100, 81, 32, </a:t>
            </a:r>
          </a:p>
          <a:p>
            <a:pPr algn="ctr"/>
            <a:endParaRPr lang="ru-RU" sz="8000" dirty="0">
              <a:solidFill>
                <a:srgbClr val="7030A0"/>
              </a:solidFill>
            </a:endParaRPr>
          </a:p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   90, 10, 100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Высказывания великих людей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«Математика -  </a:t>
            </a:r>
            <a:r>
              <a:rPr lang="ru-RU" sz="2400" dirty="0"/>
              <a:t>царица всех наук». </a:t>
            </a:r>
            <a:r>
              <a:rPr lang="ru-RU" sz="2400" dirty="0" smtClean="0"/>
              <a:t> М.В. Ломоносов </a:t>
            </a:r>
          </a:p>
          <a:p>
            <a:endParaRPr lang="ru-RU" sz="2400" dirty="0"/>
          </a:p>
          <a:p>
            <a:r>
              <a:rPr lang="ru-RU" sz="2400" dirty="0" smtClean="0"/>
              <a:t>"</a:t>
            </a:r>
            <a:r>
              <a:rPr lang="ru-RU" sz="2400" dirty="0"/>
              <a:t>Математика открывает свои тайны только тому, кто занимается ею с чистой любовью, ради ее собственной красоты” </a:t>
            </a:r>
            <a:r>
              <a:rPr lang="ru-RU" sz="2400" dirty="0" smtClean="0"/>
              <a:t>  Архимед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"</a:t>
            </a:r>
            <a:r>
              <a:rPr lang="ru-RU" sz="2400" dirty="0"/>
              <a:t>Величие человека – в его способности мыслить”. </a:t>
            </a:r>
            <a:r>
              <a:rPr lang="ru-RU" sz="2400" dirty="0" err="1" smtClean="0"/>
              <a:t>Блез</a:t>
            </a:r>
            <a:r>
              <a:rPr lang="ru-RU" sz="2400" dirty="0" smtClean="0"/>
              <a:t>  </a:t>
            </a:r>
            <a:r>
              <a:rPr lang="ru-RU" sz="2400" dirty="0"/>
              <a:t>Паскаль </a:t>
            </a:r>
            <a:endParaRPr lang="ru-RU" sz="2400" dirty="0" smtClean="0"/>
          </a:p>
          <a:p>
            <a:r>
              <a:rPr lang="ru-RU" sz="2400" dirty="0" smtClean="0"/>
              <a:t>"</a:t>
            </a:r>
            <a:r>
              <a:rPr lang="ru-RU" sz="2400" dirty="0"/>
              <a:t>Природа говорит на языке математики”. </a:t>
            </a:r>
            <a:r>
              <a:rPr lang="ru-RU" sz="2400" dirty="0" smtClean="0"/>
              <a:t>Галилео </a:t>
            </a:r>
            <a:r>
              <a:rPr lang="ru-RU" sz="2400" dirty="0"/>
              <a:t>Галилей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6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Вычислительные приборы древности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744466" cy="250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920966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Древнегреческий абак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6" y="3025512"/>
            <a:ext cx="394204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5517232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Древнекитайский абак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Вычислительные приборы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0416"/>
            <a:ext cx="2808312" cy="273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171374"/>
            <a:ext cx="179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Школьный абак 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2392886" cy="370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5540706"/>
            <a:ext cx="8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Счёты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3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Вычислительные приборы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32448" cy="267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21" y="2564904"/>
            <a:ext cx="3460253" cy="292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5849" y="5733256"/>
            <a:ext cx="361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электрический компьютер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6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Современная 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2116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3"/>
            <a:ext cx="234468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44" y="2234014"/>
            <a:ext cx="2230843" cy="241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952950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Компьютер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0278" y="4881860"/>
            <a:ext cx="102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Ноутбук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60961"/>
            <a:ext cx="2664296" cy="235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3271" y="5864812"/>
            <a:ext cx="145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Калькулятор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6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Вычислительные приборы для малышей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386013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7"/>
            <a:ext cx="1944217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/>
          <a:stretch/>
        </p:blipFill>
        <p:spPr bwMode="auto">
          <a:xfrm>
            <a:off x="5112060" y="3919892"/>
            <a:ext cx="1944216" cy="188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 b="11840"/>
          <a:stretch/>
        </p:blipFill>
        <p:spPr bwMode="auto">
          <a:xfrm>
            <a:off x="6084168" y="1124744"/>
            <a:ext cx="2515866" cy="1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453258" cy="223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2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519420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2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Шарады 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240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701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4572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Предлог и малое число,</a:t>
            </a:r>
            <a:br>
              <a:rPr lang="ru-RU" sz="2400" dirty="0"/>
            </a:br>
            <a:r>
              <a:rPr lang="ru-RU" sz="2400" dirty="0"/>
              <a:t>За ними букву скажем. </a:t>
            </a:r>
            <a:br>
              <a:rPr lang="ru-RU" sz="2400" dirty="0"/>
            </a:br>
            <a:r>
              <a:rPr lang="ru-RU" sz="2400" dirty="0"/>
              <a:t>А в целом – ты найдёшь его</a:t>
            </a:r>
            <a:br>
              <a:rPr lang="ru-RU" sz="2400" dirty="0"/>
            </a:br>
            <a:r>
              <a:rPr lang="ru-RU" sz="2400" dirty="0"/>
              <a:t>Почти под домом каждым.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17362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67084" y="6096542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По-два-л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4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447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КВН «Весёлая математика»</vt:lpstr>
      <vt:lpstr>Высказывания великих людей </vt:lpstr>
      <vt:lpstr>Вычислительные приборы древности </vt:lpstr>
      <vt:lpstr>Вычислительные приборы</vt:lpstr>
      <vt:lpstr>Вычислительные приборы</vt:lpstr>
      <vt:lpstr>Современная техника</vt:lpstr>
      <vt:lpstr>Вычислительные приборы для малышей</vt:lpstr>
      <vt:lpstr>Презентация PowerPoint</vt:lpstr>
      <vt:lpstr>Шарады 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</vt:lpstr>
      <vt:lpstr>Презентация PowerPoint</vt:lpstr>
      <vt:lpstr>Презентация PowerPoint</vt:lpstr>
      <vt:lpstr>Ребусы </vt:lpstr>
      <vt:lpstr>Смешные  задачи</vt:lpstr>
      <vt:lpstr>Правильные ответы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Вычислительные приборы</dc:title>
  <dc:creator>User</dc:creator>
  <cp:lastModifiedBy>User</cp:lastModifiedBy>
  <cp:revision>23</cp:revision>
  <dcterms:created xsi:type="dcterms:W3CDTF">2012-01-11T15:12:35Z</dcterms:created>
  <dcterms:modified xsi:type="dcterms:W3CDTF">2012-01-11T19:45:45Z</dcterms:modified>
</cp:coreProperties>
</file>