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6" r:id="rId8"/>
    <p:sldId id="259" r:id="rId9"/>
    <p:sldId id="270" r:id="rId10"/>
    <p:sldId id="267" r:id="rId11"/>
    <p:sldId id="268" r:id="rId12"/>
    <p:sldId id="269" r:id="rId13"/>
    <p:sldId id="271" r:id="rId14"/>
    <p:sldId id="261" r:id="rId15"/>
    <p:sldId id="262" r:id="rId16"/>
    <p:sldId id="263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216A-1B4B-45DE-AA09-529355953028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BACF-2816-473E-AA4E-2E4F70336E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5/415578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mypresentation.ru/documents/0882a3f7d115bfabe131e01f0b3e5a54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fs.nashaucheba.ru/tw_files2/urls_3/1325/d-132476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17693"/>
            <a:ext cx="990155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Неуклюжий как крот                             </a:t>
            </a:r>
          </a:p>
          <a:p>
            <a:r>
              <a:rPr lang="ru-RU" sz="4800" b="1" dirty="0"/>
              <a:t>Верный как слон</a:t>
            </a:r>
          </a:p>
          <a:p>
            <a:r>
              <a:rPr lang="ru-RU" sz="4800" b="1" dirty="0"/>
              <a:t>Неповоротливый как собака               </a:t>
            </a:r>
          </a:p>
          <a:p>
            <a:r>
              <a:rPr lang="ru-RU" sz="4800" b="1" dirty="0"/>
              <a:t>Хитрый как бык</a:t>
            </a:r>
          </a:p>
          <a:p>
            <a:r>
              <a:rPr lang="ru-RU" sz="4800" b="1" dirty="0"/>
              <a:t>Слепой как пёс                                     </a:t>
            </a:r>
          </a:p>
          <a:p>
            <a:r>
              <a:rPr lang="ru-RU" sz="4800" b="1" dirty="0"/>
              <a:t>Длинный как заяц</a:t>
            </a:r>
          </a:p>
          <a:p>
            <a:r>
              <a:rPr lang="ru-RU" sz="4800" b="1" dirty="0"/>
              <a:t>Трусливый как медведь                       </a:t>
            </a:r>
          </a:p>
          <a:p>
            <a:r>
              <a:rPr lang="ru-RU" sz="4800" b="1" dirty="0"/>
              <a:t>Вороватый как жираф</a:t>
            </a:r>
          </a:p>
          <a:p>
            <a:r>
              <a:rPr lang="ru-RU" sz="4800" b="1" dirty="0"/>
              <a:t>Злой как лиса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j-times.ru/wp-content/uploads/2013/12/anekd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526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2919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Кулак – </a:t>
            </a:r>
          </a:p>
          <a:p>
            <a:r>
              <a:rPr lang="ru-RU" sz="6000" b="1" dirty="0" smtClean="0"/>
              <a:t>Корма –</a:t>
            </a:r>
          </a:p>
          <a:p>
            <a:r>
              <a:rPr lang="ru-RU" sz="6000" b="1" dirty="0" smtClean="0"/>
              <a:t>Смола -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32656"/>
            <a:ext cx="39596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Мошкара –</a:t>
            </a:r>
          </a:p>
          <a:p>
            <a:r>
              <a:rPr lang="ru-RU" sz="6000" b="1" dirty="0" smtClean="0"/>
              <a:t>Камыш –</a:t>
            </a:r>
          </a:p>
          <a:p>
            <a:r>
              <a:rPr lang="ru-RU" sz="6000" b="1" dirty="0" smtClean="0"/>
              <a:t>Клоун -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636912"/>
            <a:ext cx="29593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Марш –</a:t>
            </a:r>
          </a:p>
          <a:p>
            <a:r>
              <a:rPr lang="ru-RU" sz="6000" b="1" dirty="0" smtClean="0"/>
              <a:t>Марка –</a:t>
            </a:r>
          </a:p>
          <a:p>
            <a:r>
              <a:rPr lang="ru-RU" sz="6000" b="1" dirty="0" smtClean="0"/>
              <a:t>Кайма -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resentacid.ru/thumbs/bb/bb497476dc9c233f733b6fe55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obovsemka.com/wp-content/uploads/2015/03/rebusy-02.jpg"/>
          <p:cNvPicPr>
            <a:picLocks noChangeAspect="1" noChangeArrowheads="1"/>
          </p:cNvPicPr>
          <p:nvPr/>
        </p:nvPicPr>
        <p:blipFill>
          <a:blip r:embed="rId2" cstate="print"/>
          <a:srcRect l="32387" r="31494" b="49601"/>
          <a:stretch>
            <a:fillRect/>
          </a:stretch>
        </p:blipFill>
        <p:spPr bwMode="auto">
          <a:xfrm>
            <a:off x="1691680" y="260648"/>
            <a:ext cx="5616624" cy="3918575"/>
          </a:xfrm>
          <a:prstGeom prst="rect">
            <a:avLst/>
          </a:prstGeom>
          <a:noFill/>
        </p:spPr>
      </p:pic>
      <p:pic>
        <p:nvPicPr>
          <p:cNvPr id="4102" name="Picture 6" descr="https://im3-tub-ru.yandex.net/i?id=96f80ecb2cddbc800b2a72ae078fad8f&amp;n=33&amp;h=190&amp;w=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256584" cy="3150636"/>
          </a:xfrm>
          <a:prstGeom prst="rect">
            <a:avLst/>
          </a:prstGeom>
          <a:noFill/>
        </p:spPr>
      </p:pic>
      <p:pic>
        <p:nvPicPr>
          <p:cNvPr id="4104" name="Picture 8" descr="http://reborn-kuzmina.ru/content/pictures/cfabfa32f7.jpg"/>
          <p:cNvPicPr>
            <a:picLocks noChangeAspect="1" noChangeArrowheads="1"/>
          </p:cNvPicPr>
          <p:nvPr/>
        </p:nvPicPr>
        <p:blipFill>
          <a:blip r:embed="rId4" cstate="print"/>
          <a:srcRect t="20160" r="50470" b="59680"/>
          <a:stretch>
            <a:fillRect/>
          </a:stretch>
        </p:blipFill>
        <p:spPr bwMode="auto">
          <a:xfrm>
            <a:off x="1691680" y="2564904"/>
            <a:ext cx="560942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obovsemka.com/wp-content/uploads/2015/03/rebusy-02.jpg"/>
          <p:cNvPicPr>
            <a:picLocks noChangeAspect="1" noChangeArrowheads="1"/>
          </p:cNvPicPr>
          <p:nvPr/>
        </p:nvPicPr>
        <p:blipFill>
          <a:blip r:embed="rId2" cstate="print"/>
          <a:srcRect t="47039" r="65986"/>
          <a:stretch>
            <a:fillRect/>
          </a:stretch>
        </p:blipFill>
        <p:spPr bwMode="auto">
          <a:xfrm>
            <a:off x="2411760" y="260648"/>
            <a:ext cx="4069703" cy="3168352"/>
          </a:xfrm>
          <a:prstGeom prst="rect">
            <a:avLst/>
          </a:prstGeom>
          <a:noFill/>
        </p:spPr>
      </p:pic>
      <p:pic>
        <p:nvPicPr>
          <p:cNvPr id="30724" name="Picture 4" descr="http://vse-razgadaem.ru/wp-content/uploads/2015/05/rebusy-dlia-detej-imena-devochek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4032448" cy="3528392"/>
          </a:xfrm>
          <a:prstGeom prst="rect">
            <a:avLst/>
          </a:prstGeom>
          <a:noFill/>
        </p:spPr>
      </p:pic>
      <p:pic>
        <p:nvPicPr>
          <p:cNvPr id="30726" name="Picture 6" descr="http://zaz.gendocs.ru/tw_files2/urls_28/1707/d-1706852/img6.jpg"/>
          <p:cNvPicPr>
            <a:picLocks noChangeAspect="1" noChangeArrowheads="1"/>
          </p:cNvPicPr>
          <p:nvPr/>
        </p:nvPicPr>
        <p:blipFill>
          <a:blip r:embed="rId4" cstate="print"/>
          <a:srcRect l="8505" t="23620" r="6446" b="10861"/>
          <a:stretch>
            <a:fillRect/>
          </a:stretch>
        </p:blipFill>
        <p:spPr bwMode="auto">
          <a:xfrm>
            <a:off x="1475656" y="2132856"/>
            <a:ext cx="648072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rebusi-dly-detei-7-8-9-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389439" cy="3024336"/>
          </a:xfrm>
          <a:prstGeom prst="rect">
            <a:avLst/>
          </a:prstGeom>
          <a:noFill/>
        </p:spPr>
      </p:pic>
      <p:pic>
        <p:nvPicPr>
          <p:cNvPr id="29702" name="Picture 6" descr="rebusi-dly-detei-7-8-9-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200800" cy="2232248"/>
          </a:xfrm>
          <a:prstGeom prst="rect">
            <a:avLst/>
          </a:prstGeom>
          <a:noFill/>
        </p:spPr>
      </p:pic>
      <p:pic>
        <p:nvPicPr>
          <p:cNvPr id="29704" name="Picture 8" descr="rebusi-dly-detei-7-8-9-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24944"/>
            <a:ext cx="6420619" cy="238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://mypresentation.ru/documents/e049857600d5e3cfac1b227dcee3648a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437" cy="6741368"/>
          </a:xfrm>
          <a:prstGeom prst="rect">
            <a:avLst/>
          </a:prstGeom>
          <a:noFill/>
        </p:spPr>
      </p:pic>
      <p:pic>
        <p:nvPicPr>
          <p:cNvPr id="6" name="Picture 2" descr="http://u.jimdo.com/www38/o/s5eb6e7d85100f67a/img/i4ab72d9c5e9e4dc1/1412616711/std/ima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590550" cy="6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ages.myshared.ru/5/420018/slide_1.jpg"/>
          <p:cNvPicPr>
            <a:picLocks noChangeAspect="1" noChangeArrowheads="1"/>
          </p:cNvPicPr>
          <p:nvPr/>
        </p:nvPicPr>
        <p:blipFill>
          <a:blip r:embed="rId2" cstate="print"/>
          <a:srcRect t="13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://www.forum.basenji-salonga.ru/uploads/post-396-0-34174900-141206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  <p:pic>
        <p:nvPicPr>
          <p:cNvPr id="6" name="Picture 2" descr="http://detsadik-1.moy.su/graffiti/15/IRG4ymL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1440160" cy="60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malenkajastrana.my1.ru/94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3"/>
            <a:ext cx="9144000" cy="6839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ypresentation.ru/documents/beb480056104da6b3dcd0a2e15781a08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reen03.narod.ru/files/wallpapers/animals/cats/181_4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260648"/>
            <a:ext cx="3840427" cy="2880320"/>
          </a:xfrm>
          <a:prstGeom prst="rect">
            <a:avLst/>
          </a:prstGeom>
          <a:noFill/>
        </p:spPr>
      </p:pic>
      <p:pic>
        <p:nvPicPr>
          <p:cNvPr id="7172" name="Picture 4" descr="http://mesto-kleva.ru/plugins/dgallery/uploads/topic_167/user_1/1297283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028" y="260648"/>
            <a:ext cx="3840426" cy="2880320"/>
          </a:xfrm>
          <a:prstGeom prst="rect">
            <a:avLst/>
          </a:prstGeom>
          <a:noFill/>
        </p:spPr>
      </p:pic>
      <p:pic>
        <p:nvPicPr>
          <p:cNvPr id="7174" name="Picture 6" descr="http://www.nicolas.com.ua/upload/iblock/b5d/b5d3f75512d1d9fb9943a0b75925f3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4752529" cy="3119879"/>
          </a:xfrm>
          <a:prstGeom prst="rect">
            <a:avLst/>
          </a:prstGeom>
          <a:noFill/>
        </p:spPr>
      </p:pic>
      <p:pic>
        <p:nvPicPr>
          <p:cNvPr id="7176" name="Picture 8" descr="http://slimon.ru/upload/iblock/460/460c7737b9e239da82b842653dff00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86916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doc4web.ru/images/70/70752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yartoys.ru/shop/images/big/191556.jpeg"/>
          <p:cNvPicPr>
            <a:picLocks noChangeAspect="1" noChangeArrowheads="1"/>
          </p:cNvPicPr>
          <p:nvPr/>
        </p:nvPicPr>
        <p:blipFill>
          <a:blip r:embed="rId2" cstate="print"/>
          <a:srcRect t="16389" b="13481"/>
          <a:stretch>
            <a:fillRect/>
          </a:stretch>
        </p:blipFill>
        <p:spPr bwMode="auto">
          <a:xfrm>
            <a:off x="1" y="81233"/>
            <a:ext cx="9144000" cy="3995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509120"/>
            <a:ext cx="51299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транспорт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easyen.ru/_ld/8/839735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1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ypresentation.ru/documents/beb480056104da6b3dcd0a2e15781a08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46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2015-10-28T20:32:39Z</dcterms:created>
  <dcterms:modified xsi:type="dcterms:W3CDTF">2015-10-28T21:28:12Z</dcterms:modified>
</cp:coreProperties>
</file>