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7" r:id="rId3"/>
    <p:sldId id="259" r:id="rId4"/>
    <p:sldId id="260" r:id="rId5"/>
    <p:sldId id="262" r:id="rId6"/>
    <p:sldId id="269" r:id="rId7"/>
    <p:sldId id="261" r:id="rId8"/>
    <p:sldId id="263" r:id="rId9"/>
    <p:sldId id="270" r:id="rId10"/>
    <p:sldId id="271" r:id="rId11"/>
    <p:sldId id="27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39-478E-8C97-792322A664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F-478C-9F2B-325775AFC8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39-478E-8C97-792322A664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39-478E-8C97-792322A66473}"/>
              </c:ext>
            </c:extLst>
          </c:dPt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F-478C-9F2B-325775AF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C-4348-914E-070082202C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C-4348-914E-070082202C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FC-4348-914E-070082202C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FC-4348-914E-070082202C7F}"/>
              </c:ext>
            </c:extLst>
          </c:dPt>
          <c:cat>
            <c:strRef>
              <c:f>Лист1!$A$2:$A$5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F-4B07-8732-2C56CC96D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B1CA-26C8-4FDF-8293-D65DD628F196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C33B9-62DB-42A6-89E9-ECB3070DC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7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33B9-62DB-42A6-89E9-ECB3070DCB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0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0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0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9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3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8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2268FF-7FA3-45DD-AEC6-17442EBB8B0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5DD47E-13A0-460F-A9CC-AA59DE5C6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9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6" y="2456800"/>
            <a:ext cx="6493164" cy="156094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дебют 2022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мнемоники на уроках английского языка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78" y="4479781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Карачевцева</a:t>
            </a:r>
            <a:r>
              <a:rPr lang="ru-RU" dirty="0" smtClean="0"/>
              <a:t> Елизавета Алексеевна </a:t>
            </a:r>
          </a:p>
          <a:p>
            <a:r>
              <a:rPr lang="ru-RU" dirty="0" smtClean="0"/>
              <a:t>Учитель </a:t>
            </a:r>
            <a:r>
              <a:rPr lang="ru-RU" smtClean="0"/>
              <a:t>английского языка</a:t>
            </a:r>
          </a:p>
          <a:p>
            <a:r>
              <a:rPr lang="ru-RU" smtClean="0"/>
              <a:t>МБОУ </a:t>
            </a:r>
            <a:r>
              <a:rPr lang="ru-RU" dirty="0" smtClean="0"/>
              <a:t>«Средняя образовательная школа № 1 с углубленным изучением отдельных предметов»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. Дубна, 2022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178" y="1145310"/>
            <a:ext cx="2950822" cy="44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94" y="224446"/>
            <a:ext cx="1238252" cy="2390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91" y="498508"/>
            <a:ext cx="2145978" cy="2145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84" y="703023"/>
            <a:ext cx="1103472" cy="1103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521" y="3519311"/>
            <a:ext cx="2115495" cy="2603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020" y="102268"/>
            <a:ext cx="4616794" cy="3894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790" y="224446"/>
            <a:ext cx="2060627" cy="2060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857" y="3811984"/>
            <a:ext cx="2755631" cy="2438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980" y="2820288"/>
            <a:ext cx="1404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Стакан?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78843" y="6436"/>
            <a:ext cx="1456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Пчелка?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771" y="2820288"/>
            <a:ext cx="1473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Яблоко?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46196" y="268046"/>
            <a:ext cx="138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Умный?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883237" y="3343508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Окно?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188" y="3348609"/>
            <a:ext cx="3279932" cy="2773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980" y="6122529"/>
            <a:ext cx="164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Корабль?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47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25"/>
            <a:ext cx="11508509" cy="64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0015" y="-835152"/>
            <a:ext cx="7315200" cy="32552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00015" y="3109301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Насильное</a:t>
            </a:r>
            <a:r>
              <a:rPr lang="ru-RU" sz="3200" dirty="0" smtClean="0"/>
              <a:t> </a:t>
            </a:r>
            <a:r>
              <a:rPr lang="ru-RU" sz="3200" dirty="0"/>
              <a:t>обучение не может быть твердым, но то, что с радостью и весельем входит, крепко западает в души </a:t>
            </a:r>
            <a:r>
              <a:rPr lang="ru-RU" sz="3200" dirty="0" smtClean="0"/>
              <a:t>внимающим». 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Василий </a:t>
            </a:r>
            <a:r>
              <a:rPr lang="ru-RU" sz="3200" dirty="0" smtClean="0"/>
              <a:t>Великий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4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3120" y="1166368"/>
            <a:ext cx="8696960" cy="3255264"/>
          </a:xfrm>
        </p:spPr>
        <p:txBody>
          <a:bodyPr>
            <a:noAutofit/>
          </a:bodyPr>
          <a:lstStyle/>
          <a:p>
            <a:r>
              <a:rPr lang="en-US" sz="6600" dirty="0" smtClean="0"/>
              <a:t>Ship            clever         </a:t>
            </a:r>
            <a:br>
              <a:rPr lang="en-US" sz="6600" dirty="0" smtClean="0"/>
            </a:br>
            <a:r>
              <a:rPr lang="en-US" sz="6600" dirty="0"/>
              <a:t> </a:t>
            </a:r>
            <a:r>
              <a:rPr lang="en-US" sz="6600" dirty="0" smtClean="0"/>
              <a:t>glass</a:t>
            </a:r>
            <a:r>
              <a:rPr lang="ru-RU" sz="6600" dirty="0" smtClean="0"/>
              <a:t>      </a:t>
            </a:r>
            <a:r>
              <a:rPr lang="en-US" sz="6600" dirty="0" smtClean="0"/>
              <a:t>window</a:t>
            </a:r>
            <a:br>
              <a:rPr lang="en-US" sz="6600" dirty="0" smtClean="0"/>
            </a:br>
            <a:r>
              <a:rPr lang="en-US" sz="6600" dirty="0" smtClean="0"/>
              <a:t>        bee     apple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82335" y="4741366"/>
            <a:ext cx="7315200" cy="914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Попробуем запомнить?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41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7" y="421243"/>
            <a:ext cx="3312318" cy="4860912"/>
          </a:xfrm>
        </p:spPr>
        <p:txBody>
          <a:bodyPr>
            <a:normAutofit/>
          </a:bodyPr>
          <a:lstStyle/>
          <a:p>
            <a:r>
              <a:rPr lang="ru-RU" b="1" dirty="0" smtClean="0"/>
              <a:t>Мнемотехника, или мнемоника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792" y="376876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метод </a:t>
            </a:r>
            <a:r>
              <a:rPr lang="ru-RU" sz="2800" dirty="0"/>
              <a:t>эффективного запоминания информации, основанный на построении </a:t>
            </a:r>
            <a:r>
              <a:rPr lang="ru-RU" sz="2800" dirty="0" smtClean="0"/>
              <a:t>ассоциаций.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п</a:t>
            </a:r>
            <a:r>
              <a:rPr lang="ru-RU" sz="2800" dirty="0" smtClean="0"/>
              <a:t>риемы </a:t>
            </a:r>
            <a:r>
              <a:rPr lang="ru-RU" sz="2800" dirty="0"/>
              <a:t>мнемотехники связывают между </a:t>
            </a:r>
            <a:r>
              <a:rPr lang="ru-RU" sz="2800" dirty="0" smtClean="0"/>
              <a:t>собой факты </a:t>
            </a:r>
            <a:r>
              <a:rPr lang="ru-RU" sz="2800" dirty="0"/>
              <a:t>с помощью образов, обеспечивая </a:t>
            </a:r>
            <a:r>
              <a:rPr lang="ru-RU" sz="2800" dirty="0" smtClean="0"/>
              <a:t>надежное </a:t>
            </a:r>
            <a:r>
              <a:rPr lang="ru-RU" sz="2800" dirty="0"/>
              <a:t>запоминание информации.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7981" t="1497" r="-751" b="-1497"/>
          <a:stretch/>
        </p:blipFill>
        <p:spPr>
          <a:xfrm>
            <a:off x="10301302" y="1153743"/>
            <a:ext cx="1556653" cy="4831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7672"/>
            <a:ext cx="3445163" cy="2434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83" y="4297992"/>
            <a:ext cx="3722150" cy="21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Как работает мнемоника?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Разрозненные абстрактные данные </a:t>
            </a:r>
          </a:p>
          <a:p>
            <a:endParaRPr lang="ru-RU" sz="3600" dirty="0" smtClean="0"/>
          </a:p>
          <a:p>
            <a:r>
              <a:rPr lang="ru-RU" sz="3600" dirty="0" smtClean="0"/>
              <a:t>Образование связей</a:t>
            </a:r>
          </a:p>
          <a:p>
            <a:endParaRPr lang="ru-RU" sz="3600" dirty="0" smtClean="0"/>
          </a:p>
          <a:p>
            <a:r>
              <a:rPr lang="ru-RU" sz="3600" dirty="0" smtClean="0"/>
              <a:t>Запоминание данных в удобной форме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76435" y="2466109"/>
            <a:ext cx="683491" cy="683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35" y="3745029"/>
            <a:ext cx="822038" cy="801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59" y="2435235"/>
            <a:ext cx="1021982" cy="1978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367" y="2919939"/>
            <a:ext cx="903171" cy="903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878" y="5079999"/>
            <a:ext cx="1416175" cy="15086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889" y="312063"/>
            <a:ext cx="1750164" cy="20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28" y="1133073"/>
            <a:ext cx="2947482" cy="460118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Приемы мнемоники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722"/>
            <a:ext cx="3448819" cy="184693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070881" y="3281729"/>
            <a:ext cx="3054208" cy="215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669" y="4328196"/>
            <a:ext cx="3116123" cy="2092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39" y="1340506"/>
            <a:ext cx="3676945" cy="2469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452" y="859503"/>
            <a:ext cx="2848322" cy="1912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8515" y="1544417"/>
            <a:ext cx="222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Рифмизация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560348" y="1790310"/>
            <a:ext cx="3319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Запоминание терминов/иностранных слов с помощью созвучных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0714" y="4774354"/>
            <a:ext cx="240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Яркие необычные ассоциации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94909" y="3594095"/>
            <a:ext cx="2615629" cy="184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Метод Цицерона на пространственное </a:t>
            </a:r>
            <a:r>
              <a:rPr lang="ru-RU" sz="2400" dirty="0" smtClean="0"/>
              <a:t>воображение</a:t>
            </a:r>
            <a:endParaRPr lang="ru-RU" sz="2400" dirty="0"/>
          </a:p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 flipH="1">
            <a:off x="11184468" y="864108"/>
            <a:ext cx="110152" cy="136061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9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6" y="340236"/>
            <a:ext cx="1389854" cy="2688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01" y="843671"/>
            <a:ext cx="1103438" cy="1103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59392"/>
            <a:ext cx="4559935" cy="3847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81964">
            <a:off x="7661290" y="516675"/>
            <a:ext cx="1480205" cy="1480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758" y="3724520"/>
            <a:ext cx="2756054" cy="24368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738" y="975677"/>
            <a:ext cx="2143125" cy="2143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450" y="3615741"/>
            <a:ext cx="2117181" cy="2600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973" y="2920779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Glass</a:t>
            </a:r>
            <a:r>
              <a:rPr lang="ru-RU" sz="2800" dirty="0" smtClean="0"/>
              <a:t>»</a:t>
            </a:r>
            <a:r>
              <a:rPr lang="en-US" sz="2800" dirty="0" smtClean="0"/>
              <a:t> - </a:t>
            </a:r>
            <a:r>
              <a:rPr lang="ru-RU" sz="2800" dirty="0" smtClean="0"/>
              <a:t>стакан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61118" y="452457"/>
            <a:ext cx="3946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Bee</a:t>
            </a:r>
            <a:r>
              <a:rPr lang="ru-RU" sz="2800" dirty="0" smtClean="0"/>
              <a:t>»</a:t>
            </a:r>
            <a:r>
              <a:rPr lang="en-US" sz="2800" dirty="0" smtClean="0"/>
              <a:t> – </a:t>
            </a:r>
            <a:r>
              <a:rPr lang="ru-RU" sz="2800" dirty="0" smtClean="0"/>
              <a:t>пчелка (Билайн)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15491" y="3056125"/>
            <a:ext cx="461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Apple</a:t>
            </a:r>
            <a:r>
              <a:rPr lang="ru-RU" sz="2800" dirty="0" smtClean="0"/>
              <a:t>» – яблоко (компания)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775908" y="228448"/>
            <a:ext cx="287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Clever</a:t>
            </a:r>
            <a:r>
              <a:rPr lang="ru-RU" sz="2800" dirty="0" smtClean="0"/>
              <a:t>» – умный 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723631" y="6100266"/>
            <a:ext cx="447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Window</a:t>
            </a:r>
            <a:r>
              <a:rPr lang="ru-RU" sz="2800" dirty="0" smtClean="0"/>
              <a:t>»</a:t>
            </a:r>
            <a:r>
              <a:rPr lang="en-US" sz="2800" dirty="0" smtClean="0"/>
              <a:t> – </a:t>
            </a:r>
            <a:r>
              <a:rPr lang="ru-RU" sz="2800" dirty="0" smtClean="0"/>
              <a:t>окно (</a:t>
            </a:r>
            <a:r>
              <a:rPr lang="en-US" sz="2800" dirty="0" smtClean="0"/>
              <a:t>Windows)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102" y="3615741"/>
            <a:ext cx="3279995" cy="2771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8787" y="6268332"/>
            <a:ext cx="285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Ship</a:t>
            </a:r>
            <a:r>
              <a:rPr lang="ru-RU" sz="2800" dirty="0" smtClean="0"/>
              <a:t>» – корабль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89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Мнемоника на уроках английского языка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Стикеры</a:t>
            </a:r>
            <a:endParaRPr lang="ru-RU" dirty="0" smtClean="0"/>
          </a:p>
          <a:p>
            <a:r>
              <a:rPr lang="ru-RU" dirty="0" smtClean="0"/>
              <a:t>Рифмованные стишки</a:t>
            </a:r>
          </a:p>
          <a:p>
            <a:r>
              <a:rPr lang="ru-RU" dirty="0" smtClean="0"/>
              <a:t>Мимика</a:t>
            </a:r>
          </a:p>
          <a:p>
            <a:r>
              <a:rPr lang="ru-RU" dirty="0" smtClean="0"/>
              <a:t>Образы-ассоциации</a:t>
            </a:r>
          </a:p>
          <a:p>
            <a:r>
              <a:rPr lang="ru-RU" dirty="0" smtClean="0"/>
              <a:t>Фонетическое ассоциации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7" y="74650"/>
            <a:ext cx="3134501" cy="2098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27" y="415636"/>
            <a:ext cx="3417989" cy="2422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278" y="4557986"/>
            <a:ext cx="2844800" cy="1875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568" y="3888509"/>
            <a:ext cx="3306680" cy="2480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22" y="963060"/>
            <a:ext cx="1887448" cy="10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64" y="-788090"/>
            <a:ext cx="3352799" cy="462118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Результативность использования мнемоники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Облегчает работу учащихся с новой информацией;</a:t>
            </a:r>
          </a:p>
          <a:p>
            <a:r>
              <a:rPr lang="ru-RU" sz="2400" dirty="0" smtClean="0"/>
              <a:t>Поспособствует улучшению работы памяти;</a:t>
            </a:r>
          </a:p>
          <a:p>
            <a:r>
              <a:rPr lang="ru-RU" sz="2400" dirty="0" smtClean="0"/>
              <a:t>Помогает разнообразить уроки;</a:t>
            </a:r>
          </a:p>
          <a:p>
            <a:r>
              <a:rPr lang="ru-RU" sz="2400" dirty="0" smtClean="0"/>
              <a:t>Повышает мотивацию к обучения английского языка.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3" y="2388631"/>
            <a:ext cx="2745036" cy="3596117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05621252"/>
              </p:ext>
            </p:extLst>
          </p:nvPr>
        </p:nvGraphicFramePr>
        <p:xfrm>
          <a:off x="3083409" y="3186545"/>
          <a:ext cx="4875714" cy="309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27325535"/>
              </p:ext>
            </p:extLst>
          </p:nvPr>
        </p:nvGraphicFramePr>
        <p:xfrm>
          <a:off x="6844146" y="3136852"/>
          <a:ext cx="4582836" cy="3189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59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Вспомним слова?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345</TotalTime>
  <Words>241</Words>
  <Application>Microsoft Office PowerPoint</Application>
  <PresentationFormat>Широкоэкранный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 2</vt:lpstr>
      <vt:lpstr>Рамка</vt:lpstr>
      <vt:lpstr>Педагогический дебют 2022   Использование мнемоники на уроках английского языка</vt:lpstr>
      <vt:lpstr>Ship            clever           glass      window         bee     apple</vt:lpstr>
      <vt:lpstr>Мнемотехника, или мнемоника</vt:lpstr>
      <vt:lpstr>Как работает мнемоника?</vt:lpstr>
      <vt:lpstr>   Приемы мнемоники</vt:lpstr>
      <vt:lpstr>Презентация PowerPoint</vt:lpstr>
      <vt:lpstr>Мнемоника на уроках английского языка</vt:lpstr>
      <vt:lpstr>Результативность использования мнемоники</vt:lpstr>
      <vt:lpstr>Вспомним слова?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 «У меня это хорошо получается»  Карачевцева Елизавета Алексеевна</dc:title>
  <dc:creator>Admin</dc:creator>
  <cp:lastModifiedBy>Admin</cp:lastModifiedBy>
  <cp:revision>28</cp:revision>
  <dcterms:created xsi:type="dcterms:W3CDTF">2022-09-18T16:22:44Z</dcterms:created>
  <dcterms:modified xsi:type="dcterms:W3CDTF">2023-01-12T17:48:56Z</dcterms:modified>
</cp:coreProperties>
</file>