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AED80C3-B21E-4C47-BAFF-0500D7D9F33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BB833A4-2184-42F9-B5C1-A0EC394CB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0C3-B21E-4C47-BAFF-0500D7D9F33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33A4-2184-42F9-B5C1-A0EC394CB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0C3-B21E-4C47-BAFF-0500D7D9F33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33A4-2184-42F9-B5C1-A0EC394CB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0C3-B21E-4C47-BAFF-0500D7D9F33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33A4-2184-42F9-B5C1-A0EC394CB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0C3-B21E-4C47-BAFF-0500D7D9F33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33A4-2184-42F9-B5C1-A0EC394CB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0C3-B21E-4C47-BAFF-0500D7D9F33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33A4-2184-42F9-B5C1-A0EC394CBB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0C3-B21E-4C47-BAFF-0500D7D9F33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33A4-2184-42F9-B5C1-A0EC394CBB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0C3-B21E-4C47-BAFF-0500D7D9F33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33A4-2184-42F9-B5C1-A0EC394CB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0C3-B21E-4C47-BAFF-0500D7D9F33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33A4-2184-42F9-B5C1-A0EC394CB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AED80C3-B21E-4C47-BAFF-0500D7D9F33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BB833A4-2184-42F9-B5C1-A0EC394CB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AED80C3-B21E-4C47-BAFF-0500D7D9F33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BB833A4-2184-42F9-B5C1-A0EC394CB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AED80C3-B21E-4C47-BAFF-0500D7D9F33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BB833A4-2184-42F9-B5C1-A0EC394CBB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73909"/>
            <a:ext cx="7056784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Гиподинамия 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школьников: что делать?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6512" y="116632"/>
            <a:ext cx="9145016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Муниципальный этап конкурса «Педагогический дебют»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«Публичное выступление»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09320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Ксенафонтов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Р.И., учитель физической культуры МБОУ СОШ №1 г. Дубна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92896"/>
            <a:ext cx="5934724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00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6840760" cy="46703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Это действительно возможно — иметь крепкое здоровье и красивую фигуру, нужно лишь немного упорства, воли и желания изменить свою жизнь. Условия для всего этого есть у каждого из нас, нужно лишь этим воспользоваться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2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36904" cy="120248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Проводите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день в движении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!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Будем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здоровы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s://thumbs.dreamstime.com/b/%D1%80%D0%B5%D0%B7%D0%B2%D0%B8%D1%82-%D0%BB%D1%8E%D0%B4%D0%B8-%D0%B2-%D0%BF%D0%B0%D1%80%D0%BA%D0%B5-1022749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3"/>
          <a:stretch/>
        </p:blipFill>
        <p:spPr bwMode="auto">
          <a:xfrm>
            <a:off x="1619672" y="1988840"/>
            <a:ext cx="5928790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4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712839" y="1085672"/>
            <a:ext cx="3804041" cy="338763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Малоподвижный образ жизни или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гиподинамия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актуальная проблема. </a:t>
            </a:r>
          </a:p>
          <a:p>
            <a:pPr algn="just"/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Гиподинамия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(гипокинезия) – снижение нагрузки на мышцы и ограничение общей двигательной активности организма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992" y="1844824"/>
            <a:ext cx="3759409" cy="22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6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3528392" cy="352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830669" y="867477"/>
            <a:ext cx="3570583" cy="515739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Каковы причины гиподинамии?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Гиподинамия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особенно опасна в детском возрасте. У школьников длительное пребывание в однообразной позе может вызвать нарушение осанки: в школе от 4 до 6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часов 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более, еще столько же за домашними заданиями плюс компьютерные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игры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5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4751028" y="1178200"/>
            <a:ext cx="3477513" cy="40426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643960" y="1619776"/>
            <a:ext cx="4321077" cy="45081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Низкий уровень занятий физкультурой 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спортом: взрослые  - 8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%,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ети - 5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% посещают спортивные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секции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6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55" y="1916832"/>
            <a:ext cx="5595718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95137" y="2204864"/>
            <a:ext cx="3217440" cy="396044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оменять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свой распорядок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дня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Физическая  активность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530677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Что же делать? Как обезопасить себя от гиподинамии и ее последствий?</a:t>
            </a:r>
          </a:p>
        </p:txBody>
      </p:sp>
    </p:spTree>
    <p:extLst>
      <p:ext uri="{BB962C8B-B14F-4D97-AF65-F5344CB8AC3E}">
        <p14:creationId xmlns:p14="http://schemas.microsoft.com/office/powerpoint/2010/main" val="383587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3591620" cy="23839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759647" y="1524108"/>
            <a:ext cx="3813329" cy="259189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пешие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прогулки на свежем воздухе вообще творят чудеса!</a:t>
            </a:r>
          </a:p>
          <a:p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0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06757"/>
            <a:ext cx="3200400" cy="3379622"/>
          </a:xfrm>
        </p:spPr>
      </p:pic>
      <p:sp>
        <p:nvSpPr>
          <p:cNvPr id="4" name="Текст 3"/>
          <p:cNvSpPr>
            <a:spLocks noGrp="1"/>
          </p:cNvSpPr>
          <p:nvPr>
            <p:ph sz="quarter" idx="14"/>
          </p:nvPr>
        </p:nvSpPr>
        <p:spPr>
          <a:xfrm>
            <a:off x="755576" y="692696"/>
            <a:ext cx="7610404" cy="1944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Рекомендуется заняться спортом, ходить в спортивные клубы, секции, на фитнес, заниматься плаванием, проводить на уроках физминутки, на переменах организовывать подвижные игры, каждое утро делать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зарядку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82" y="2806757"/>
            <a:ext cx="4330598" cy="33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6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36" y="908720"/>
            <a:ext cx="3264363" cy="24482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693300" y="2350199"/>
            <a:ext cx="3885018" cy="266263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Двигательная нагрузка должна быть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разумной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3285758" cy="24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7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4788254" y="1774324"/>
            <a:ext cx="3313120" cy="31678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830206" y="1439212"/>
            <a:ext cx="3671848" cy="381584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Очень важен и полноценный отдых — школьник должен спать не менее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9 часов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5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258</TotalTime>
  <Words>245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Brush Script MT</vt:lpstr>
      <vt:lpstr>Constantia</vt:lpstr>
      <vt:lpstr>Franklin Gothic Book</vt:lpstr>
      <vt:lpstr>Rage Italic</vt:lpstr>
      <vt:lpstr>Кнопка</vt:lpstr>
      <vt:lpstr>Гиподинамия у школьников: что делать?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Проводите день в движении! Будем здоровы!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Гиподинамия у школьников</dc:title>
  <dc:creator>ProBook</dc:creator>
  <cp:lastModifiedBy>IB</cp:lastModifiedBy>
  <cp:revision>22</cp:revision>
  <dcterms:created xsi:type="dcterms:W3CDTF">2014-03-29T16:31:32Z</dcterms:created>
  <dcterms:modified xsi:type="dcterms:W3CDTF">2023-09-14T20:12:42Z</dcterms:modified>
</cp:coreProperties>
</file>