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3"/>
    <p:sldId id="258" r:id="rId4"/>
    <p:sldId id="257" r:id="rId5"/>
    <p:sldId id="260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1" r:id="rId16"/>
    <p:sldId id="268" r:id="rId17"/>
    <p:sldId id="270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_rels/data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006250-C4C0-4261-A444-333E2A62C067}" type="doc">
      <dgm:prSet loTypeId="urn:microsoft.com/office/officeart/2005/8/layout/cycle6" loCatId="cycl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767FA20-C32F-4A53-95A5-F6C6C43C43D1}">
      <dgm:prSet custT="1"/>
      <dgm:spPr/>
      <dgm:t>
        <a:bodyPr/>
        <a:lstStyle/>
        <a:p>
          <a:r>
            <a:rPr lang="ru-RU" sz="2400" b="1" dirty="0" smtClean="0"/>
            <a:t>коллективные спортивные игры</a:t>
          </a:r>
          <a:endParaRPr lang="ru-RU" sz="2400" b="1" dirty="0"/>
        </a:p>
      </dgm:t>
    </dgm:pt>
    <dgm:pt modelId="{54F271ED-4F0B-4450-8EE6-F05AE22256F0}" cxnId="{AA22C0AA-1AE2-4DE4-812C-CE5B172E4CD8}" type="parTrans">
      <dgm:prSet/>
      <dgm:spPr/>
      <dgm:t>
        <a:bodyPr/>
        <a:lstStyle/>
        <a:p>
          <a:endParaRPr lang="ru-RU" sz="3200" b="1"/>
        </a:p>
      </dgm:t>
    </dgm:pt>
    <dgm:pt modelId="{F996DCB7-712F-4264-842F-46BA541313B1}" cxnId="{AA22C0AA-1AE2-4DE4-812C-CE5B172E4CD8}" type="sibTrans">
      <dgm:prSet/>
      <dgm:spPr/>
      <dgm:t>
        <a:bodyPr/>
        <a:lstStyle/>
        <a:p>
          <a:endParaRPr lang="ru-RU" sz="3200" b="1"/>
        </a:p>
      </dgm:t>
    </dgm:pt>
    <dgm:pt modelId="{FEEB8768-2571-41B0-BAB7-ED0DE5A3C455}">
      <dgm:prSet custT="1"/>
      <dgm:spPr/>
      <dgm:t>
        <a:bodyPr/>
        <a:lstStyle/>
        <a:p>
          <a:r>
            <a:rPr lang="ru-RU" sz="2400" b="1" smtClean="0"/>
            <a:t>дополнительный вид спорта</a:t>
          </a:r>
          <a:endParaRPr lang="ru-RU" sz="2400" b="1"/>
        </a:p>
      </dgm:t>
    </dgm:pt>
    <dgm:pt modelId="{F912A664-E23E-4660-8679-AB574D265DBF}" cxnId="{EF6169E5-8904-4882-A6C5-C7B780052AD7}" type="parTrans">
      <dgm:prSet/>
      <dgm:spPr/>
      <dgm:t>
        <a:bodyPr/>
        <a:lstStyle/>
        <a:p>
          <a:endParaRPr lang="ru-RU" sz="3200" b="1"/>
        </a:p>
      </dgm:t>
    </dgm:pt>
    <dgm:pt modelId="{2E4755A6-3CD8-4B63-849E-7845E33C9EDE}" cxnId="{EF6169E5-8904-4882-A6C5-C7B780052AD7}" type="sibTrans">
      <dgm:prSet/>
      <dgm:spPr/>
      <dgm:t>
        <a:bodyPr/>
        <a:lstStyle/>
        <a:p>
          <a:endParaRPr lang="ru-RU" sz="3200" b="1"/>
        </a:p>
      </dgm:t>
    </dgm:pt>
    <dgm:pt modelId="{22671413-8F23-4177-BAFE-989C6F64B7BF}">
      <dgm:prSet custT="1"/>
      <dgm:spPr/>
      <dgm:t>
        <a:bodyPr/>
        <a:lstStyle/>
        <a:p>
          <a:r>
            <a:rPr lang="ru-RU" sz="2400" b="1" smtClean="0"/>
            <a:t>прикладная спортивно-научная дисциплина</a:t>
          </a:r>
          <a:endParaRPr lang="ru-RU" sz="2400" b="1"/>
        </a:p>
      </dgm:t>
    </dgm:pt>
    <dgm:pt modelId="{A4C8504A-8E7B-4A25-B6F6-EAA4E9623261}" cxnId="{C29BDCD3-A88C-41D2-8F65-D2A1AF5C6887}" type="parTrans">
      <dgm:prSet/>
      <dgm:spPr/>
      <dgm:t>
        <a:bodyPr/>
        <a:lstStyle/>
        <a:p>
          <a:endParaRPr lang="ru-RU" sz="3200" b="1"/>
        </a:p>
      </dgm:t>
    </dgm:pt>
    <dgm:pt modelId="{3C5C66B9-3D68-4828-AAA1-981257286409}" cxnId="{C29BDCD3-A88C-41D2-8F65-D2A1AF5C6887}" type="sibTrans">
      <dgm:prSet/>
      <dgm:spPr/>
      <dgm:t>
        <a:bodyPr/>
        <a:lstStyle/>
        <a:p>
          <a:endParaRPr lang="ru-RU" sz="3200" b="1"/>
        </a:p>
      </dgm:t>
    </dgm:pt>
    <dgm:pt modelId="{3A4E7CA6-D7C4-4649-B2BC-27BF53349576}">
      <dgm:prSet custT="1"/>
      <dgm:spPr/>
      <dgm:t>
        <a:bodyPr/>
        <a:lstStyle/>
        <a:p>
          <a:r>
            <a:rPr lang="ru-RU" sz="2400" b="1" dirty="0" smtClean="0"/>
            <a:t>учебный </a:t>
          </a:r>
          <a:r>
            <a:rPr lang="ru-RU" sz="2400" b="1" dirty="0" smtClean="0"/>
            <a:t>предмет</a:t>
          </a:r>
          <a:endParaRPr lang="ru-RU" sz="2400" b="1" dirty="0"/>
        </a:p>
      </dgm:t>
    </dgm:pt>
    <dgm:pt modelId="{4B9D83F0-B95F-43C2-BD14-C7516B33D11A}" cxnId="{9CEB4717-AE8D-409F-8D6C-7E7DD7A31372}" type="parTrans">
      <dgm:prSet/>
      <dgm:spPr/>
      <dgm:t>
        <a:bodyPr/>
        <a:lstStyle/>
        <a:p>
          <a:endParaRPr lang="ru-RU" sz="3200" b="1"/>
        </a:p>
      </dgm:t>
    </dgm:pt>
    <dgm:pt modelId="{A9B359E0-5519-47F2-B9FB-F334C080C8C7}" cxnId="{9CEB4717-AE8D-409F-8D6C-7E7DD7A31372}" type="sibTrans">
      <dgm:prSet/>
      <dgm:spPr/>
      <dgm:t>
        <a:bodyPr/>
        <a:lstStyle/>
        <a:p>
          <a:endParaRPr lang="ru-RU" sz="3200" b="1"/>
        </a:p>
      </dgm:t>
    </dgm:pt>
    <dgm:pt modelId="{30730171-DC99-4355-8256-167416057C98}" type="pres">
      <dgm:prSet presAssocID="{95006250-C4C0-4261-A444-333E2A62C06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A8E28F-1968-4194-83F1-2D6AFBAD1404}" type="pres">
      <dgm:prSet presAssocID="{D767FA20-C32F-4A53-95A5-F6C6C43C43D1}" presName="node" presStyleLbl="node1" presStyleIdx="0" presStyleCnt="4" custScaleX="180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DACD76-1C75-4929-80AB-90E5D0A7187F}" type="pres">
      <dgm:prSet presAssocID="{D767FA20-C32F-4A53-95A5-F6C6C43C43D1}" presName="spNode" presStyleCnt="0"/>
      <dgm:spPr/>
    </dgm:pt>
    <dgm:pt modelId="{7929CC35-585C-4D8A-AB56-339A6A27C697}" type="pres">
      <dgm:prSet presAssocID="{F996DCB7-712F-4264-842F-46BA541313B1}" presName="sibTrans" presStyleLbl="sibTrans1D1" presStyleIdx="0" presStyleCnt="4"/>
      <dgm:spPr/>
      <dgm:t>
        <a:bodyPr/>
        <a:lstStyle/>
        <a:p>
          <a:endParaRPr lang="ru-RU"/>
        </a:p>
      </dgm:t>
    </dgm:pt>
    <dgm:pt modelId="{B9BD4D16-60F1-4214-A174-060F3DC77A12}" type="pres">
      <dgm:prSet presAssocID="{FEEB8768-2571-41B0-BAB7-ED0DE5A3C455}" presName="node" presStyleLbl="node1" presStyleIdx="1" presStyleCnt="4" custScaleX="172229" custRadScaleRad="1570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09A8A6-9F21-49C5-9D46-DE4FB96C16A7}" type="pres">
      <dgm:prSet presAssocID="{FEEB8768-2571-41B0-BAB7-ED0DE5A3C455}" presName="spNode" presStyleCnt="0"/>
      <dgm:spPr/>
    </dgm:pt>
    <dgm:pt modelId="{7F29E32F-E49E-4255-92C6-707335BDFCBF}" type="pres">
      <dgm:prSet presAssocID="{2E4755A6-3CD8-4B63-849E-7845E33C9EDE}" presName="sibTrans" presStyleLbl="sibTrans1D1" presStyleIdx="1" presStyleCnt="4"/>
      <dgm:spPr/>
      <dgm:t>
        <a:bodyPr/>
        <a:lstStyle/>
        <a:p>
          <a:endParaRPr lang="ru-RU"/>
        </a:p>
      </dgm:t>
    </dgm:pt>
    <dgm:pt modelId="{D0707E74-DD5B-4271-A2AA-7CC180376DD8}" type="pres">
      <dgm:prSet presAssocID="{22671413-8F23-4177-BAFE-989C6F64B7BF}" presName="node" presStyleLbl="node1" presStyleIdx="2" presStyleCnt="4" custScaleX="181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C2304A-7D95-4C75-938C-FA65A1A485B2}" type="pres">
      <dgm:prSet presAssocID="{22671413-8F23-4177-BAFE-989C6F64B7BF}" presName="spNode" presStyleCnt="0"/>
      <dgm:spPr/>
    </dgm:pt>
    <dgm:pt modelId="{75B058AB-4452-4D09-8540-5EF3171B18D8}" type="pres">
      <dgm:prSet presAssocID="{3C5C66B9-3D68-4828-AAA1-981257286409}" presName="sibTrans" presStyleLbl="sibTrans1D1" presStyleIdx="2" presStyleCnt="4"/>
      <dgm:spPr/>
      <dgm:t>
        <a:bodyPr/>
        <a:lstStyle/>
        <a:p>
          <a:endParaRPr lang="ru-RU"/>
        </a:p>
      </dgm:t>
    </dgm:pt>
    <dgm:pt modelId="{C923ACB4-C31C-4CED-81D2-7E3B92792077}" type="pres">
      <dgm:prSet presAssocID="{3A4E7CA6-D7C4-4649-B2BC-27BF53349576}" presName="node" presStyleLbl="node1" presStyleIdx="3" presStyleCnt="4" custScaleX="151518" custRadScaleRad="177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9AA7CF-A3F5-4605-9A2A-0C9BFE2EB94A}" type="pres">
      <dgm:prSet presAssocID="{3A4E7CA6-D7C4-4649-B2BC-27BF53349576}" presName="spNode" presStyleCnt="0"/>
      <dgm:spPr/>
    </dgm:pt>
    <dgm:pt modelId="{F3B4E1B3-E573-4263-82D3-6254534EEA6E}" type="pres">
      <dgm:prSet presAssocID="{A9B359E0-5519-47F2-B9FB-F334C080C8C7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EF6169E5-8904-4882-A6C5-C7B780052AD7}" srcId="{95006250-C4C0-4261-A444-333E2A62C067}" destId="{FEEB8768-2571-41B0-BAB7-ED0DE5A3C455}" srcOrd="1" destOrd="0" parTransId="{F912A664-E23E-4660-8679-AB574D265DBF}" sibTransId="{2E4755A6-3CD8-4B63-849E-7845E33C9EDE}"/>
    <dgm:cxn modelId="{C29BDCD3-A88C-41D2-8F65-D2A1AF5C6887}" srcId="{95006250-C4C0-4261-A444-333E2A62C067}" destId="{22671413-8F23-4177-BAFE-989C6F64B7BF}" srcOrd="2" destOrd="0" parTransId="{A4C8504A-8E7B-4A25-B6F6-EAA4E9623261}" sibTransId="{3C5C66B9-3D68-4828-AAA1-981257286409}"/>
    <dgm:cxn modelId="{9CEB4717-AE8D-409F-8D6C-7E7DD7A31372}" srcId="{95006250-C4C0-4261-A444-333E2A62C067}" destId="{3A4E7CA6-D7C4-4649-B2BC-27BF53349576}" srcOrd="3" destOrd="0" parTransId="{4B9D83F0-B95F-43C2-BD14-C7516B33D11A}" sibTransId="{A9B359E0-5519-47F2-B9FB-F334C080C8C7}"/>
    <dgm:cxn modelId="{74B49883-B0C4-415A-A6BC-010CB1E4F7B1}" type="presOf" srcId="{3C5C66B9-3D68-4828-AAA1-981257286409}" destId="{75B058AB-4452-4D09-8540-5EF3171B18D8}" srcOrd="0" destOrd="0" presId="urn:microsoft.com/office/officeart/2005/8/layout/cycle6"/>
    <dgm:cxn modelId="{92919624-F5C8-4AB2-842E-CF0D90D94068}" type="presOf" srcId="{3A4E7CA6-D7C4-4649-B2BC-27BF53349576}" destId="{C923ACB4-C31C-4CED-81D2-7E3B92792077}" srcOrd="0" destOrd="0" presId="urn:microsoft.com/office/officeart/2005/8/layout/cycle6"/>
    <dgm:cxn modelId="{8169991C-F096-4627-B70A-65D924A04E76}" type="presOf" srcId="{FEEB8768-2571-41B0-BAB7-ED0DE5A3C455}" destId="{B9BD4D16-60F1-4214-A174-060F3DC77A12}" srcOrd="0" destOrd="0" presId="urn:microsoft.com/office/officeart/2005/8/layout/cycle6"/>
    <dgm:cxn modelId="{64B6DE38-48D9-4EF8-90B2-5C70067C9E78}" type="presOf" srcId="{D767FA20-C32F-4A53-95A5-F6C6C43C43D1}" destId="{38A8E28F-1968-4194-83F1-2D6AFBAD1404}" srcOrd="0" destOrd="0" presId="urn:microsoft.com/office/officeart/2005/8/layout/cycle6"/>
    <dgm:cxn modelId="{CAC7AE48-1B97-4CC6-A0AC-77DBC8568F36}" type="presOf" srcId="{95006250-C4C0-4261-A444-333E2A62C067}" destId="{30730171-DC99-4355-8256-167416057C98}" srcOrd="0" destOrd="0" presId="urn:microsoft.com/office/officeart/2005/8/layout/cycle6"/>
    <dgm:cxn modelId="{36272F5B-BF90-4369-8149-F83F8EFFAFD2}" type="presOf" srcId="{A9B359E0-5519-47F2-B9FB-F334C080C8C7}" destId="{F3B4E1B3-E573-4263-82D3-6254534EEA6E}" srcOrd="0" destOrd="0" presId="urn:microsoft.com/office/officeart/2005/8/layout/cycle6"/>
    <dgm:cxn modelId="{F11FCBD4-8A6D-4938-9125-DD9066437CFC}" type="presOf" srcId="{22671413-8F23-4177-BAFE-989C6F64B7BF}" destId="{D0707E74-DD5B-4271-A2AA-7CC180376DD8}" srcOrd="0" destOrd="0" presId="urn:microsoft.com/office/officeart/2005/8/layout/cycle6"/>
    <dgm:cxn modelId="{AA22C0AA-1AE2-4DE4-812C-CE5B172E4CD8}" srcId="{95006250-C4C0-4261-A444-333E2A62C067}" destId="{D767FA20-C32F-4A53-95A5-F6C6C43C43D1}" srcOrd="0" destOrd="0" parTransId="{54F271ED-4F0B-4450-8EE6-F05AE22256F0}" sibTransId="{F996DCB7-712F-4264-842F-46BA541313B1}"/>
    <dgm:cxn modelId="{5B35D3BE-FD57-4FC7-B3E2-B38E72FDBDC4}" type="presOf" srcId="{F996DCB7-712F-4264-842F-46BA541313B1}" destId="{7929CC35-585C-4D8A-AB56-339A6A27C697}" srcOrd="0" destOrd="0" presId="urn:microsoft.com/office/officeart/2005/8/layout/cycle6"/>
    <dgm:cxn modelId="{C611CA70-C432-4738-9EB6-A17A3A34D76C}" type="presOf" srcId="{2E4755A6-3CD8-4B63-849E-7845E33C9EDE}" destId="{7F29E32F-E49E-4255-92C6-707335BDFCBF}" srcOrd="0" destOrd="0" presId="urn:microsoft.com/office/officeart/2005/8/layout/cycle6"/>
    <dgm:cxn modelId="{F6A46BED-F1C6-4FB9-AE4F-00153F537A48}" type="presParOf" srcId="{30730171-DC99-4355-8256-167416057C98}" destId="{38A8E28F-1968-4194-83F1-2D6AFBAD1404}" srcOrd="0" destOrd="0" presId="urn:microsoft.com/office/officeart/2005/8/layout/cycle6"/>
    <dgm:cxn modelId="{EE2065B8-6D23-49DA-9F92-2A48EAA628A6}" type="presParOf" srcId="{30730171-DC99-4355-8256-167416057C98}" destId="{F5DACD76-1C75-4929-80AB-90E5D0A7187F}" srcOrd="1" destOrd="0" presId="urn:microsoft.com/office/officeart/2005/8/layout/cycle6"/>
    <dgm:cxn modelId="{25A00522-7FA6-4442-ABE4-DA03E07CDF67}" type="presParOf" srcId="{30730171-DC99-4355-8256-167416057C98}" destId="{7929CC35-585C-4D8A-AB56-339A6A27C697}" srcOrd="2" destOrd="0" presId="urn:microsoft.com/office/officeart/2005/8/layout/cycle6"/>
    <dgm:cxn modelId="{3AE45705-13FF-4617-ABA8-DDC07D6BEB68}" type="presParOf" srcId="{30730171-DC99-4355-8256-167416057C98}" destId="{B9BD4D16-60F1-4214-A174-060F3DC77A12}" srcOrd="3" destOrd="0" presId="urn:microsoft.com/office/officeart/2005/8/layout/cycle6"/>
    <dgm:cxn modelId="{B725240D-4757-489C-A490-B5666E948770}" type="presParOf" srcId="{30730171-DC99-4355-8256-167416057C98}" destId="{B009A8A6-9F21-49C5-9D46-DE4FB96C16A7}" srcOrd="4" destOrd="0" presId="urn:microsoft.com/office/officeart/2005/8/layout/cycle6"/>
    <dgm:cxn modelId="{1AECB998-8672-4348-9078-6658E05B3F66}" type="presParOf" srcId="{30730171-DC99-4355-8256-167416057C98}" destId="{7F29E32F-E49E-4255-92C6-707335BDFCBF}" srcOrd="5" destOrd="0" presId="urn:microsoft.com/office/officeart/2005/8/layout/cycle6"/>
    <dgm:cxn modelId="{2DFF57FA-5921-407A-A703-CF7FC00A5EE4}" type="presParOf" srcId="{30730171-DC99-4355-8256-167416057C98}" destId="{D0707E74-DD5B-4271-A2AA-7CC180376DD8}" srcOrd="6" destOrd="0" presId="urn:microsoft.com/office/officeart/2005/8/layout/cycle6"/>
    <dgm:cxn modelId="{7C75DBF5-0139-4FB1-9AD9-321B060F5A59}" type="presParOf" srcId="{30730171-DC99-4355-8256-167416057C98}" destId="{49C2304A-7D95-4C75-938C-FA65A1A485B2}" srcOrd="7" destOrd="0" presId="urn:microsoft.com/office/officeart/2005/8/layout/cycle6"/>
    <dgm:cxn modelId="{C57E9775-DCAA-4CE8-BDEA-1485A634D15B}" type="presParOf" srcId="{30730171-DC99-4355-8256-167416057C98}" destId="{75B058AB-4452-4D09-8540-5EF3171B18D8}" srcOrd="8" destOrd="0" presId="urn:microsoft.com/office/officeart/2005/8/layout/cycle6"/>
    <dgm:cxn modelId="{CFF6C0B7-AB7D-4C7A-A4F1-8F416773EA76}" type="presParOf" srcId="{30730171-DC99-4355-8256-167416057C98}" destId="{C923ACB4-C31C-4CED-81D2-7E3B92792077}" srcOrd="9" destOrd="0" presId="urn:microsoft.com/office/officeart/2005/8/layout/cycle6"/>
    <dgm:cxn modelId="{620899C3-5503-4C86-8465-0D7BC25153A0}" type="presParOf" srcId="{30730171-DC99-4355-8256-167416057C98}" destId="{299AA7CF-A3F5-4605-9A2A-0C9BFE2EB94A}" srcOrd="10" destOrd="0" presId="urn:microsoft.com/office/officeart/2005/8/layout/cycle6"/>
    <dgm:cxn modelId="{730FD44A-81CC-4C2F-B15B-E52A1EC3F5A0}" type="presParOf" srcId="{30730171-DC99-4355-8256-167416057C98}" destId="{F3B4E1B3-E573-4263-82D3-6254534EEA6E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2254EF-CBFE-42C9-84A2-8C89A6A6037A}" type="doc">
      <dgm:prSet loTypeId="urn:microsoft.com/office/officeart/2005/8/layout/vList4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BB737225-6AFD-4751-B317-3383D814AD06}">
      <dgm:prSet/>
      <dgm:spPr/>
      <dgm:t>
        <a:bodyPr/>
        <a:lstStyle/>
        <a:p>
          <a:pPr rtl="0"/>
          <a:r>
            <a:rPr lang="ru-RU" b="1" dirty="0" smtClean="0"/>
            <a:t>призывает </a:t>
          </a:r>
          <a:r>
            <a:rPr lang="ru-RU" b="1" dirty="0" smtClean="0"/>
            <a:t>к активному образу жизни</a:t>
          </a:r>
          <a:endParaRPr lang="ru-RU" b="1" dirty="0"/>
        </a:p>
      </dgm:t>
    </dgm:pt>
    <dgm:pt modelId="{05A6567F-10A3-4432-A9A1-D2E9519F6FE6}" cxnId="{96BF3AB7-6B0C-4236-99A3-446585EE31A5}" type="parTrans">
      <dgm:prSet/>
      <dgm:spPr/>
      <dgm:t>
        <a:bodyPr/>
        <a:lstStyle/>
        <a:p>
          <a:endParaRPr lang="ru-RU" b="1"/>
        </a:p>
      </dgm:t>
    </dgm:pt>
    <dgm:pt modelId="{5190F848-4EFC-4F78-9E3F-86217CE130FC}" cxnId="{96BF3AB7-6B0C-4236-99A3-446585EE31A5}" type="sibTrans">
      <dgm:prSet/>
      <dgm:spPr/>
      <dgm:t>
        <a:bodyPr/>
        <a:lstStyle/>
        <a:p>
          <a:endParaRPr lang="ru-RU" b="1"/>
        </a:p>
      </dgm:t>
    </dgm:pt>
    <dgm:pt modelId="{91732BE8-9A01-4322-B5FC-B6A8E59B2F60}">
      <dgm:prSet/>
      <dgm:spPr/>
      <dgm:t>
        <a:bodyPr/>
        <a:lstStyle/>
        <a:p>
          <a:pPr rtl="0"/>
          <a:r>
            <a:rPr lang="ru-RU" b="1" dirty="0" smtClean="0"/>
            <a:t>дети </a:t>
          </a:r>
          <a:r>
            <a:rPr lang="ru-RU" b="1" dirty="0" smtClean="0"/>
            <a:t>развивают важные коммуникативные навыки </a:t>
          </a:r>
          <a:endParaRPr lang="ru-RU" b="1" dirty="0"/>
        </a:p>
      </dgm:t>
    </dgm:pt>
    <dgm:pt modelId="{26250104-AAEA-48CB-8571-863227C47129}" cxnId="{5805B633-5B69-416A-AB84-74291B968FCA}" type="parTrans">
      <dgm:prSet/>
      <dgm:spPr/>
      <dgm:t>
        <a:bodyPr/>
        <a:lstStyle/>
        <a:p>
          <a:endParaRPr lang="ru-RU" b="1"/>
        </a:p>
      </dgm:t>
    </dgm:pt>
    <dgm:pt modelId="{9C15040C-CFA4-4B43-88FB-5E54A21B3976}" cxnId="{5805B633-5B69-416A-AB84-74291B968FCA}" type="sibTrans">
      <dgm:prSet/>
      <dgm:spPr/>
      <dgm:t>
        <a:bodyPr/>
        <a:lstStyle/>
        <a:p>
          <a:endParaRPr lang="ru-RU" b="1"/>
        </a:p>
      </dgm:t>
    </dgm:pt>
    <dgm:pt modelId="{C5670AB4-4085-4675-84E8-523E8784F28B}">
      <dgm:prSet/>
      <dgm:spPr/>
      <dgm:t>
        <a:bodyPr/>
        <a:lstStyle/>
        <a:p>
          <a:pPr rtl="0"/>
          <a:r>
            <a:rPr lang="ru-RU" b="1" dirty="0" smtClean="0"/>
            <a:t>помогает </a:t>
          </a:r>
          <a:r>
            <a:rPr lang="ru-RU" b="1" dirty="0" smtClean="0"/>
            <a:t>стимулировать социальные навыки </a:t>
          </a:r>
          <a:endParaRPr lang="ru-RU" b="1" dirty="0"/>
        </a:p>
      </dgm:t>
    </dgm:pt>
    <dgm:pt modelId="{00AFA4A5-6BF4-42E4-8A3A-17C14AF2F50F}" cxnId="{9F73ACCC-899C-4053-8F5A-505FC38DC2ED}" type="parTrans">
      <dgm:prSet/>
      <dgm:spPr/>
      <dgm:t>
        <a:bodyPr/>
        <a:lstStyle/>
        <a:p>
          <a:endParaRPr lang="ru-RU" b="1"/>
        </a:p>
      </dgm:t>
    </dgm:pt>
    <dgm:pt modelId="{C06A751B-3895-4AE0-A883-C24F513F11A4}" cxnId="{9F73ACCC-899C-4053-8F5A-505FC38DC2ED}" type="sibTrans">
      <dgm:prSet/>
      <dgm:spPr/>
      <dgm:t>
        <a:bodyPr/>
        <a:lstStyle/>
        <a:p>
          <a:endParaRPr lang="ru-RU" b="1"/>
        </a:p>
      </dgm:t>
    </dgm:pt>
    <dgm:pt modelId="{1C8E6705-502B-46DC-8530-95FEA72B6E8D}">
      <dgm:prSet/>
      <dgm:spPr/>
      <dgm:t>
        <a:bodyPr/>
        <a:lstStyle/>
        <a:p>
          <a:pPr rtl="0"/>
          <a:r>
            <a:rPr lang="ru-RU" b="1" dirty="0" smtClean="0"/>
            <a:t>улучшает </a:t>
          </a:r>
          <a:r>
            <a:rPr lang="ru-RU" b="1" dirty="0" smtClean="0"/>
            <a:t>и обучает командным навыкам и командной работе </a:t>
          </a:r>
          <a:endParaRPr lang="ru-RU" b="1" dirty="0"/>
        </a:p>
      </dgm:t>
    </dgm:pt>
    <dgm:pt modelId="{5670AE25-45A4-4B97-9F62-83505353B19A}" cxnId="{86EEC5F0-A3E3-4BD2-BA1B-AB8004CACECC}" type="parTrans">
      <dgm:prSet/>
      <dgm:spPr/>
      <dgm:t>
        <a:bodyPr/>
        <a:lstStyle/>
        <a:p>
          <a:endParaRPr lang="ru-RU" b="1"/>
        </a:p>
      </dgm:t>
    </dgm:pt>
    <dgm:pt modelId="{66EC11CF-0367-4651-9239-B21579BE1368}" cxnId="{86EEC5F0-A3E3-4BD2-BA1B-AB8004CACECC}" type="sibTrans">
      <dgm:prSet/>
      <dgm:spPr/>
      <dgm:t>
        <a:bodyPr/>
        <a:lstStyle/>
        <a:p>
          <a:endParaRPr lang="ru-RU" b="1"/>
        </a:p>
      </dgm:t>
    </dgm:pt>
    <dgm:pt modelId="{E685BF02-1D35-4570-80D9-16AC887255A0}" type="pres">
      <dgm:prSet presAssocID="{DE2254EF-CBFE-42C9-84A2-8C89A6A6037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46CB3B-D917-4EEC-B102-08127248630F}" type="pres">
      <dgm:prSet presAssocID="{BB737225-6AFD-4751-B317-3383D814AD06}" presName="comp" presStyleCnt="0"/>
      <dgm:spPr/>
    </dgm:pt>
    <dgm:pt modelId="{7310FF9D-3064-4745-A1E1-F7407E0B476A}" type="pres">
      <dgm:prSet presAssocID="{BB737225-6AFD-4751-B317-3383D814AD06}" presName="box" presStyleLbl="node1" presStyleIdx="0" presStyleCnt="4"/>
      <dgm:spPr/>
      <dgm:t>
        <a:bodyPr/>
        <a:lstStyle/>
        <a:p>
          <a:endParaRPr lang="ru-RU"/>
        </a:p>
      </dgm:t>
    </dgm:pt>
    <dgm:pt modelId="{7135D006-54E2-4E54-A055-435E3114B5EC}" type="pres">
      <dgm:prSet presAssocID="{BB737225-6AFD-4751-B317-3383D814AD06}" presName="img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EB0BD45-0AA5-47E5-B806-B212FB5E0337}" type="pres">
      <dgm:prSet presAssocID="{BB737225-6AFD-4751-B317-3383D814AD0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355B7F-8C48-4472-86D9-16A150A95B5E}" type="pres">
      <dgm:prSet presAssocID="{5190F848-4EFC-4F78-9E3F-86217CE130FC}" presName="spacer" presStyleCnt="0"/>
      <dgm:spPr/>
    </dgm:pt>
    <dgm:pt modelId="{C68C23AB-2A50-43D9-B381-3415410904BB}" type="pres">
      <dgm:prSet presAssocID="{91732BE8-9A01-4322-B5FC-B6A8E59B2F60}" presName="comp" presStyleCnt="0"/>
      <dgm:spPr/>
    </dgm:pt>
    <dgm:pt modelId="{57A01904-998C-404B-AE93-1A87185CD507}" type="pres">
      <dgm:prSet presAssocID="{91732BE8-9A01-4322-B5FC-B6A8E59B2F60}" presName="box" presStyleLbl="node1" presStyleIdx="1" presStyleCnt="4"/>
      <dgm:spPr/>
      <dgm:t>
        <a:bodyPr/>
        <a:lstStyle/>
        <a:p>
          <a:endParaRPr lang="ru-RU"/>
        </a:p>
      </dgm:t>
    </dgm:pt>
    <dgm:pt modelId="{D7CB3C12-46A2-4AD4-96E0-8089F9F862E3}" type="pres">
      <dgm:prSet presAssocID="{91732BE8-9A01-4322-B5FC-B6A8E59B2F60}" presName="img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474DFB1-456C-460E-8CA3-A1E354D1B68D}" type="pres">
      <dgm:prSet presAssocID="{91732BE8-9A01-4322-B5FC-B6A8E59B2F60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BFC514-CA41-43A1-B0CB-AE9145F20DE6}" type="pres">
      <dgm:prSet presAssocID="{9C15040C-CFA4-4B43-88FB-5E54A21B3976}" presName="spacer" presStyleCnt="0"/>
      <dgm:spPr/>
    </dgm:pt>
    <dgm:pt modelId="{F476BC44-3A22-4895-84F8-2EF9C7153F8E}" type="pres">
      <dgm:prSet presAssocID="{C5670AB4-4085-4675-84E8-523E8784F28B}" presName="comp" presStyleCnt="0"/>
      <dgm:spPr/>
    </dgm:pt>
    <dgm:pt modelId="{F2C09BF9-9242-433B-A7D5-6AB6ED305D78}" type="pres">
      <dgm:prSet presAssocID="{C5670AB4-4085-4675-84E8-523E8784F28B}" presName="box" presStyleLbl="node1" presStyleIdx="2" presStyleCnt="4"/>
      <dgm:spPr/>
      <dgm:t>
        <a:bodyPr/>
        <a:lstStyle/>
        <a:p>
          <a:endParaRPr lang="ru-RU"/>
        </a:p>
      </dgm:t>
    </dgm:pt>
    <dgm:pt modelId="{A15A273A-0338-422C-8772-19BA8242E54F}" type="pres">
      <dgm:prSet presAssocID="{C5670AB4-4085-4675-84E8-523E8784F28B}" presName="img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E47B1062-C365-4127-8589-F80BDE50A70B}" type="pres">
      <dgm:prSet presAssocID="{C5670AB4-4085-4675-84E8-523E8784F28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9222E9-1859-4297-A7EA-6D3141215CD7}" type="pres">
      <dgm:prSet presAssocID="{C06A751B-3895-4AE0-A883-C24F513F11A4}" presName="spacer" presStyleCnt="0"/>
      <dgm:spPr/>
    </dgm:pt>
    <dgm:pt modelId="{EE0229FB-6EFE-44B2-8721-48E46D113052}" type="pres">
      <dgm:prSet presAssocID="{1C8E6705-502B-46DC-8530-95FEA72B6E8D}" presName="comp" presStyleCnt="0"/>
      <dgm:spPr/>
    </dgm:pt>
    <dgm:pt modelId="{05BF3BE5-C4E5-43EA-B890-BC42999159D3}" type="pres">
      <dgm:prSet presAssocID="{1C8E6705-502B-46DC-8530-95FEA72B6E8D}" presName="box" presStyleLbl="node1" presStyleIdx="3" presStyleCnt="4"/>
      <dgm:spPr/>
      <dgm:t>
        <a:bodyPr/>
        <a:lstStyle/>
        <a:p>
          <a:endParaRPr lang="ru-RU"/>
        </a:p>
      </dgm:t>
    </dgm:pt>
    <dgm:pt modelId="{86A09E98-CC31-4F29-85DB-75CB2743D416}" type="pres">
      <dgm:prSet presAssocID="{1C8E6705-502B-46DC-8530-95FEA72B6E8D}" presName="img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CC8CFDDF-7145-4D12-A8C0-351D3EA138FD}" type="pres">
      <dgm:prSet presAssocID="{1C8E6705-502B-46DC-8530-95FEA72B6E8D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BC8672-6CBA-4640-93CE-523BE9E4D6CD}" type="presOf" srcId="{BB737225-6AFD-4751-B317-3383D814AD06}" destId="{7310FF9D-3064-4745-A1E1-F7407E0B476A}" srcOrd="0" destOrd="0" presId="urn:microsoft.com/office/officeart/2005/8/layout/vList4"/>
    <dgm:cxn modelId="{FD2CB9A9-ED90-4513-81A4-C2C9A75F3AAF}" type="presOf" srcId="{DE2254EF-CBFE-42C9-84A2-8C89A6A6037A}" destId="{E685BF02-1D35-4570-80D9-16AC887255A0}" srcOrd="0" destOrd="0" presId="urn:microsoft.com/office/officeart/2005/8/layout/vList4"/>
    <dgm:cxn modelId="{3F19CBB7-72BB-45BB-92B5-AED802F64198}" type="presOf" srcId="{BB737225-6AFD-4751-B317-3383D814AD06}" destId="{4EB0BD45-0AA5-47E5-B806-B212FB5E0337}" srcOrd="1" destOrd="0" presId="urn:microsoft.com/office/officeart/2005/8/layout/vList4"/>
    <dgm:cxn modelId="{96BF3AB7-6B0C-4236-99A3-446585EE31A5}" srcId="{DE2254EF-CBFE-42C9-84A2-8C89A6A6037A}" destId="{BB737225-6AFD-4751-B317-3383D814AD06}" srcOrd="0" destOrd="0" parTransId="{05A6567F-10A3-4432-A9A1-D2E9519F6FE6}" sibTransId="{5190F848-4EFC-4F78-9E3F-86217CE130FC}"/>
    <dgm:cxn modelId="{27752BD0-F930-4EAE-97AE-442923DE20AC}" type="presOf" srcId="{C5670AB4-4085-4675-84E8-523E8784F28B}" destId="{F2C09BF9-9242-433B-A7D5-6AB6ED305D78}" srcOrd="0" destOrd="0" presId="urn:microsoft.com/office/officeart/2005/8/layout/vList4"/>
    <dgm:cxn modelId="{136D3C21-CDFF-44E3-A001-F49ABE2EDECA}" type="presOf" srcId="{1C8E6705-502B-46DC-8530-95FEA72B6E8D}" destId="{CC8CFDDF-7145-4D12-A8C0-351D3EA138FD}" srcOrd="1" destOrd="0" presId="urn:microsoft.com/office/officeart/2005/8/layout/vList4"/>
    <dgm:cxn modelId="{86EEC5F0-A3E3-4BD2-BA1B-AB8004CACECC}" srcId="{DE2254EF-CBFE-42C9-84A2-8C89A6A6037A}" destId="{1C8E6705-502B-46DC-8530-95FEA72B6E8D}" srcOrd="3" destOrd="0" parTransId="{5670AE25-45A4-4B97-9F62-83505353B19A}" sibTransId="{66EC11CF-0367-4651-9239-B21579BE1368}"/>
    <dgm:cxn modelId="{1A6F08C6-1DED-4034-848F-C7E57F141E52}" type="presOf" srcId="{91732BE8-9A01-4322-B5FC-B6A8E59B2F60}" destId="{B474DFB1-456C-460E-8CA3-A1E354D1B68D}" srcOrd="1" destOrd="0" presId="urn:microsoft.com/office/officeart/2005/8/layout/vList4"/>
    <dgm:cxn modelId="{B62F4818-5863-49C3-990B-B92C6A6BA900}" type="presOf" srcId="{1C8E6705-502B-46DC-8530-95FEA72B6E8D}" destId="{05BF3BE5-C4E5-43EA-B890-BC42999159D3}" srcOrd="0" destOrd="0" presId="urn:microsoft.com/office/officeart/2005/8/layout/vList4"/>
    <dgm:cxn modelId="{69F443F6-D0D6-467A-875E-F1075C3164EC}" type="presOf" srcId="{C5670AB4-4085-4675-84E8-523E8784F28B}" destId="{E47B1062-C365-4127-8589-F80BDE50A70B}" srcOrd="1" destOrd="0" presId="urn:microsoft.com/office/officeart/2005/8/layout/vList4"/>
    <dgm:cxn modelId="{5805B633-5B69-416A-AB84-74291B968FCA}" srcId="{DE2254EF-CBFE-42C9-84A2-8C89A6A6037A}" destId="{91732BE8-9A01-4322-B5FC-B6A8E59B2F60}" srcOrd="1" destOrd="0" parTransId="{26250104-AAEA-48CB-8571-863227C47129}" sibTransId="{9C15040C-CFA4-4B43-88FB-5E54A21B3976}"/>
    <dgm:cxn modelId="{9F73ACCC-899C-4053-8F5A-505FC38DC2ED}" srcId="{DE2254EF-CBFE-42C9-84A2-8C89A6A6037A}" destId="{C5670AB4-4085-4675-84E8-523E8784F28B}" srcOrd="2" destOrd="0" parTransId="{00AFA4A5-6BF4-42E4-8A3A-17C14AF2F50F}" sibTransId="{C06A751B-3895-4AE0-A883-C24F513F11A4}"/>
    <dgm:cxn modelId="{B6566EA9-8600-46A9-8714-1A2C8E7FD356}" type="presOf" srcId="{91732BE8-9A01-4322-B5FC-B6A8E59B2F60}" destId="{57A01904-998C-404B-AE93-1A87185CD507}" srcOrd="0" destOrd="0" presId="urn:microsoft.com/office/officeart/2005/8/layout/vList4"/>
    <dgm:cxn modelId="{CB7361D2-D8BF-4E06-A01A-A55A01D75402}" type="presParOf" srcId="{E685BF02-1D35-4570-80D9-16AC887255A0}" destId="{6D46CB3B-D917-4EEC-B102-08127248630F}" srcOrd="0" destOrd="0" presId="urn:microsoft.com/office/officeart/2005/8/layout/vList4"/>
    <dgm:cxn modelId="{40A7854C-7886-4537-B8D2-DCA31B355484}" type="presParOf" srcId="{6D46CB3B-D917-4EEC-B102-08127248630F}" destId="{7310FF9D-3064-4745-A1E1-F7407E0B476A}" srcOrd="0" destOrd="0" presId="urn:microsoft.com/office/officeart/2005/8/layout/vList4"/>
    <dgm:cxn modelId="{8188E6B4-CFDA-44DD-BF62-CA6698DB2EE0}" type="presParOf" srcId="{6D46CB3B-D917-4EEC-B102-08127248630F}" destId="{7135D006-54E2-4E54-A055-435E3114B5EC}" srcOrd="1" destOrd="0" presId="urn:microsoft.com/office/officeart/2005/8/layout/vList4"/>
    <dgm:cxn modelId="{9178A0E8-4D93-4CC0-B34D-7A6DC5D8874C}" type="presParOf" srcId="{6D46CB3B-D917-4EEC-B102-08127248630F}" destId="{4EB0BD45-0AA5-47E5-B806-B212FB5E0337}" srcOrd="2" destOrd="0" presId="urn:microsoft.com/office/officeart/2005/8/layout/vList4"/>
    <dgm:cxn modelId="{09FCED9D-9DB9-43E7-9FF4-3B4061F841E4}" type="presParOf" srcId="{E685BF02-1D35-4570-80D9-16AC887255A0}" destId="{15355B7F-8C48-4472-86D9-16A150A95B5E}" srcOrd="1" destOrd="0" presId="urn:microsoft.com/office/officeart/2005/8/layout/vList4"/>
    <dgm:cxn modelId="{59DD341F-7FB7-4D07-AFBD-343A805EEBD9}" type="presParOf" srcId="{E685BF02-1D35-4570-80D9-16AC887255A0}" destId="{C68C23AB-2A50-43D9-B381-3415410904BB}" srcOrd="2" destOrd="0" presId="urn:microsoft.com/office/officeart/2005/8/layout/vList4"/>
    <dgm:cxn modelId="{2C54336B-09D5-4BAC-BCF3-21887AFF14C5}" type="presParOf" srcId="{C68C23AB-2A50-43D9-B381-3415410904BB}" destId="{57A01904-998C-404B-AE93-1A87185CD507}" srcOrd="0" destOrd="0" presId="urn:microsoft.com/office/officeart/2005/8/layout/vList4"/>
    <dgm:cxn modelId="{C8C9DCA7-FF35-49E8-9DCB-A41795BF8ED2}" type="presParOf" srcId="{C68C23AB-2A50-43D9-B381-3415410904BB}" destId="{D7CB3C12-46A2-4AD4-96E0-8089F9F862E3}" srcOrd="1" destOrd="0" presId="urn:microsoft.com/office/officeart/2005/8/layout/vList4"/>
    <dgm:cxn modelId="{66736533-4E4D-4BDF-8FE5-23C7A87DE91E}" type="presParOf" srcId="{C68C23AB-2A50-43D9-B381-3415410904BB}" destId="{B474DFB1-456C-460E-8CA3-A1E354D1B68D}" srcOrd="2" destOrd="0" presId="urn:microsoft.com/office/officeart/2005/8/layout/vList4"/>
    <dgm:cxn modelId="{C996FB20-4850-4EC7-B68D-1F3BBE2CB1CD}" type="presParOf" srcId="{E685BF02-1D35-4570-80D9-16AC887255A0}" destId="{8FBFC514-CA41-43A1-B0CB-AE9145F20DE6}" srcOrd="3" destOrd="0" presId="urn:microsoft.com/office/officeart/2005/8/layout/vList4"/>
    <dgm:cxn modelId="{BC4587BD-9348-4F1C-BF92-A9FC94917598}" type="presParOf" srcId="{E685BF02-1D35-4570-80D9-16AC887255A0}" destId="{F476BC44-3A22-4895-84F8-2EF9C7153F8E}" srcOrd="4" destOrd="0" presId="urn:microsoft.com/office/officeart/2005/8/layout/vList4"/>
    <dgm:cxn modelId="{B850E0F0-B484-4864-B484-2751CAC31D2C}" type="presParOf" srcId="{F476BC44-3A22-4895-84F8-2EF9C7153F8E}" destId="{F2C09BF9-9242-433B-A7D5-6AB6ED305D78}" srcOrd="0" destOrd="0" presId="urn:microsoft.com/office/officeart/2005/8/layout/vList4"/>
    <dgm:cxn modelId="{979F7D85-EB7D-4E03-AD5F-A8C19161B8B5}" type="presParOf" srcId="{F476BC44-3A22-4895-84F8-2EF9C7153F8E}" destId="{A15A273A-0338-422C-8772-19BA8242E54F}" srcOrd="1" destOrd="0" presId="urn:microsoft.com/office/officeart/2005/8/layout/vList4"/>
    <dgm:cxn modelId="{03A80087-4C77-4C24-9F5E-2A70A2EB1A9F}" type="presParOf" srcId="{F476BC44-3A22-4895-84F8-2EF9C7153F8E}" destId="{E47B1062-C365-4127-8589-F80BDE50A70B}" srcOrd="2" destOrd="0" presId="urn:microsoft.com/office/officeart/2005/8/layout/vList4"/>
    <dgm:cxn modelId="{5E6347B0-DDEF-400F-A6F9-03423682334C}" type="presParOf" srcId="{E685BF02-1D35-4570-80D9-16AC887255A0}" destId="{F79222E9-1859-4297-A7EA-6D3141215CD7}" srcOrd="5" destOrd="0" presId="urn:microsoft.com/office/officeart/2005/8/layout/vList4"/>
    <dgm:cxn modelId="{73F8CA93-62A0-48BF-8918-9BF4BECFBA1F}" type="presParOf" srcId="{E685BF02-1D35-4570-80D9-16AC887255A0}" destId="{EE0229FB-6EFE-44B2-8721-48E46D113052}" srcOrd="6" destOrd="0" presId="urn:microsoft.com/office/officeart/2005/8/layout/vList4"/>
    <dgm:cxn modelId="{528F1667-44E1-45F8-AFF6-245E5488564C}" type="presParOf" srcId="{EE0229FB-6EFE-44B2-8721-48E46D113052}" destId="{05BF3BE5-C4E5-43EA-B890-BC42999159D3}" srcOrd="0" destOrd="0" presId="urn:microsoft.com/office/officeart/2005/8/layout/vList4"/>
    <dgm:cxn modelId="{0F4340E4-C531-4068-BCA2-7E02E68FAC07}" type="presParOf" srcId="{EE0229FB-6EFE-44B2-8721-48E46D113052}" destId="{86A09E98-CC31-4F29-85DB-75CB2743D416}" srcOrd="1" destOrd="0" presId="urn:microsoft.com/office/officeart/2005/8/layout/vList4"/>
    <dgm:cxn modelId="{C9040790-60F1-46C0-AE4E-042C21177D73}" type="presParOf" srcId="{EE0229FB-6EFE-44B2-8721-48E46D113052}" destId="{CC8CFDDF-7145-4D12-A8C0-351D3EA138F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11513126" cy="6043353"/>
        <a:chOff x="0" y="0"/>
        <a:chExt cx="11513126" cy="6043353"/>
      </a:xfrm>
    </dsp:grpSpPr>
    <dsp:sp modelId="{38A8E28F-1968-4194-83F1-2D6AFBAD1404}">
      <dsp:nvSpPr>
        <dsp:cNvPr id="3" name="Скругленный прямоугольник 2"/>
        <dsp:cNvSpPr/>
      </dsp:nvSpPr>
      <dsp:spPr bwMode="white">
        <a:xfrm>
          <a:off x="4675692" y="0"/>
          <a:ext cx="2161742" cy="1405132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91439" tIns="91439" rIns="91439" bIns="9143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 smtClean="0"/>
            <a:t>коллективные спортивные игры</a:t>
          </a:r>
          <a:endParaRPr lang="ru-RU" sz="2400" b="1" dirty="0"/>
        </a:p>
      </dsp:txBody>
      <dsp:txXfrm>
        <a:off x="4675692" y="0"/>
        <a:ext cx="2161742" cy="1405132"/>
      </dsp:txXfrm>
    </dsp:sp>
    <dsp:sp modelId="{7929CC35-585C-4D8A-AB56-339A6A27C697}">
      <dsp:nvSpPr>
        <dsp:cNvPr id="4" name="Дуга 3"/>
        <dsp:cNvSpPr/>
      </dsp:nvSpPr>
      <dsp:spPr bwMode="white">
        <a:xfrm>
          <a:off x="3842246" y="869116"/>
          <a:ext cx="4638221" cy="4638221"/>
        </a:xfrm>
        <a:prstGeom prst="arc">
          <a:avLst>
            <a:gd name="adj1" fmla="val 17247807"/>
            <a:gd name="adj2" fmla="val 20271238"/>
          </a:avLst>
        </a:prstGeom>
      </dsp:spPr>
      <dsp:style>
        <a:lnRef idx="1">
          <a:schemeClr val="accent3">
            <a:hueOff val="0"/>
            <a:satOff val="0"/>
            <a:lumOff val="0"/>
            <a:alpha val="100000"/>
          </a:schemeClr>
        </a:lnRef>
        <a:fillRef idx="0">
          <a:scrgbClr r="0" g="0" b="0"/>
        </a:fillRef>
        <a:effectRef idx="0">
          <a:scrgbClr r="0" g="0" b="0"/>
        </a:effectRef>
        <a:fontRef idx="minor"/>
      </dsp:style>
      <dsp:txXfrm>
        <a:off x="3842246" y="869116"/>
        <a:ext cx="4638221" cy="4638221"/>
      </dsp:txXfrm>
    </dsp:sp>
    <dsp:sp modelId="{B9BD4D16-60F1-4214-A174-060F3DC77A12}">
      <dsp:nvSpPr>
        <dsp:cNvPr id="5" name="Скругленный прямоугольник 4"/>
        <dsp:cNvSpPr/>
      </dsp:nvSpPr>
      <dsp:spPr bwMode="white">
        <a:xfrm>
          <a:off x="8317136" y="2319110"/>
          <a:ext cx="2161742" cy="1405132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1539999"/>
            <a:satOff val="-8234"/>
            <a:lumOff val="-1045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91439" tIns="91439" rIns="91439" bIns="9143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smtClean="0"/>
            <a:t>дополнительный вид спорта</a:t>
          </a:r>
          <a:endParaRPr lang="ru-RU" sz="2400" b="1"/>
        </a:p>
      </dsp:txBody>
      <dsp:txXfrm>
        <a:off x="8317136" y="2319110"/>
        <a:ext cx="2161742" cy="1405132"/>
      </dsp:txXfrm>
    </dsp:sp>
    <dsp:sp modelId="{7F29E32F-E49E-4255-92C6-707335BDFCBF}">
      <dsp:nvSpPr>
        <dsp:cNvPr id="6" name="Дуга 5"/>
        <dsp:cNvSpPr/>
      </dsp:nvSpPr>
      <dsp:spPr bwMode="white">
        <a:xfrm>
          <a:off x="3842246" y="536017"/>
          <a:ext cx="4638221" cy="4638221"/>
        </a:xfrm>
        <a:prstGeom prst="arc">
          <a:avLst>
            <a:gd name="adj1" fmla="val 1328761"/>
            <a:gd name="adj2" fmla="val 4352192"/>
          </a:avLst>
        </a:prstGeom>
      </dsp:spPr>
      <dsp:style>
        <a:lnRef idx="1">
          <a:schemeClr val="accent3">
            <a:hueOff val="1539999"/>
            <a:satOff val="-8234"/>
            <a:lumOff val="-1045"/>
            <a:alpha val="100000"/>
          </a:schemeClr>
        </a:lnRef>
        <a:fillRef idx="0">
          <a:scrgbClr r="0" g="0" b="0"/>
        </a:fillRef>
        <a:effectRef idx="0">
          <a:scrgbClr r="0" g="0" b="0"/>
        </a:effectRef>
        <a:fontRef idx="minor"/>
      </dsp:style>
      <dsp:txXfrm>
        <a:off x="3842246" y="536017"/>
        <a:ext cx="4638221" cy="4638221"/>
      </dsp:txXfrm>
    </dsp:sp>
    <dsp:sp modelId="{D0707E74-DD5B-4271-A2AA-7CC180376DD8}">
      <dsp:nvSpPr>
        <dsp:cNvPr id="7" name="Скругленный прямоугольник 6"/>
        <dsp:cNvSpPr/>
      </dsp:nvSpPr>
      <dsp:spPr bwMode="white">
        <a:xfrm>
          <a:off x="4675692" y="4638221"/>
          <a:ext cx="2161742" cy="1405132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3079999"/>
            <a:satOff val="-16470"/>
            <a:lumOff val="-2091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91439" tIns="91439" rIns="91439" bIns="9143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smtClean="0"/>
            <a:t>прикладная спортивно-научная дисциплина</a:t>
          </a:r>
          <a:endParaRPr lang="ru-RU" sz="2400" b="1"/>
        </a:p>
      </dsp:txBody>
      <dsp:txXfrm>
        <a:off x="4675692" y="4638221"/>
        <a:ext cx="2161742" cy="1405132"/>
      </dsp:txXfrm>
    </dsp:sp>
    <dsp:sp modelId="{75B058AB-4452-4D09-8540-5EF3171B18D8}">
      <dsp:nvSpPr>
        <dsp:cNvPr id="8" name="Дуга 7"/>
        <dsp:cNvSpPr/>
      </dsp:nvSpPr>
      <dsp:spPr bwMode="white">
        <a:xfrm>
          <a:off x="2553423" y="443651"/>
          <a:ext cx="4638221" cy="4638221"/>
        </a:xfrm>
        <a:prstGeom prst="arc">
          <a:avLst>
            <a:gd name="adj1" fmla="val 5730030"/>
            <a:gd name="adj2" fmla="val 9443313"/>
          </a:avLst>
        </a:prstGeom>
      </dsp:spPr>
      <dsp:style>
        <a:lnRef idx="1">
          <a:schemeClr val="accent3">
            <a:hueOff val="3079999"/>
            <a:satOff val="-16470"/>
            <a:lumOff val="-2091"/>
            <a:alpha val="100000"/>
          </a:schemeClr>
        </a:lnRef>
        <a:fillRef idx="0">
          <a:scrgbClr r="0" g="0" b="0"/>
        </a:fillRef>
        <a:effectRef idx="0">
          <a:scrgbClr r="0" g="0" b="0"/>
        </a:effectRef>
        <a:fontRef idx="minor"/>
      </dsp:style>
      <dsp:txXfrm>
        <a:off x="2553423" y="443651"/>
        <a:ext cx="4638221" cy="4638221"/>
      </dsp:txXfrm>
    </dsp:sp>
    <dsp:sp modelId="{C923ACB4-C31C-4CED-81D2-7E3B92792077}">
      <dsp:nvSpPr>
        <dsp:cNvPr id="9" name="Скругленный прямоугольник 8"/>
        <dsp:cNvSpPr/>
      </dsp:nvSpPr>
      <dsp:spPr bwMode="white">
        <a:xfrm>
          <a:off x="560245" y="2319110"/>
          <a:ext cx="2161742" cy="1405132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>
            <a:hueOff val="4620000"/>
            <a:satOff val="-24705"/>
            <a:lumOff val="-3136"/>
            <a:alpha val="100000"/>
          </a:schemeClr>
        </a:fillRef>
        <a:effectRef idx="0">
          <a:scrgbClr r="0" g="0" b="0"/>
        </a:effectRef>
        <a:fontRef idx="minor">
          <a:schemeClr val="lt1"/>
        </a:fontRef>
      </dsp:style>
      <dsp:txBody>
        <a:bodyPr lIns="91439" tIns="91439" rIns="91439" bIns="91439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dirty="0" smtClean="0"/>
            <a:t>учебный </a:t>
          </a:r>
          <a:r>
            <a:rPr lang="ru-RU" sz="2400" b="1" dirty="0" smtClean="0"/>
            <a:t>предмет</a:t>
          </a:r>
          <a:endParaRPr lang="ru-RU" sz="2400" b="1" dirty="0"/>
        </a:p>
      </dsp:txBody>
      <dsp:txXfrm>
        <a:off x="560245" y="2319110"/>
        <a:ext cx="2161742" cy="1405132"/>
      </dsp:txXfrm>
    </dsp:sp>
    <dsp:sp modelId="{F3B4E1B3-E573-4263-82D3-6254534EEA6E}">
      <dsp:nvSpPr>
        <dsp:cNvPr id="10" name="Дуга 9"/>
        <dsp:cNvSpPr/>
      </dsp:nvSpPr>
      <dsp:spPr bwMode="white">
        <a:xfrm>
          <a:off x="2553423" y="961482"/>
          <a:ext cx="4638221" cy="4638221"/>
        </a:xfrm>
        <a:prstGeom prst="arc">
          <a:avLst>
            <a:gd name="adj1" fmla="val 12156686"/>
            <a:gd name="adj2" fmla="val 15869969"/>
          </a:avLst>
        </a:prstGeom>
      </dsp:spPr>
      <dsp:style>
        <a:lnRef idx="1">
          <a:schemeClr val="accent3">
            <a:hueOff val="4620000"/>
            <a:satOff val="-24705"/>
            <a:lumOff val="-3136"/>
            <a:alpha val="100000"/>
          </a:schemeClr>
        </a:lnRef>
        <a:fillRef idx="0">
          <a:scrgbClr r="0" g="0" b="0"/>
        </a:fillRef>
        <a:effectRef idx="0">
          <a:scrgbClr r="0" g="0" b="0"/>
        </a:effectRef>
        <a:fontRef idx="minor"/>
      </dsp:style>
      <dsp:txXfrm>
        <a:off x="2553423" y="961482"/>
        <a:ext cx="4638221" cy="46382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0FF9D-3064-4745-A1E1-F7407E0B476A}">
      <dsp:nvSpPr>
        <dsp:cNvPr id="0" name=""/>
        <dsp:cNvSpPr/>
      </dsp:nvSpPr>
      <dsp:spPr>
        <a:xfrm>
          <a:off x="0" y="0"/>
          <a:ext cx="10390909" cy="15282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/>
            <a:t>призывает </a:t>
          </a:r>
          <a:r>
            <a:rPr lang="ru-RU" sz="3700" b="1" kern="1200" dirty="0" smtClean="0"/>
            <a:t>к активному образу жизни</a:t>
          </a:r>
          <a:endParaRPr lang="ru-RU" sz="3700" b="1" kern="1200" dirty="0"/>
        </a:p>
      </dsp:txBody>
      <dsp:txXfrm>
        <a:off x="2231007" y="0"/>
        <a:ext cx="8159901" cy="1528259"/>
      </dsp:txXfrm>
    </dsp:sp>
    <dsp:sp modelId="{7135D006-54E2-4E54-A055-435E3114B5EC}">
      <dsp:nvSpPr>
        <dsp:cNvPr id="0" name=""/>
        <dsp:cNvSpPr/>
      </dsp:nvSpPr>
      <dsp:spPr>
        <a:xfrm>
          <a:off x="152825" y="152825"/>
          <a:ext cx="2078181" cy="12226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A01904-998C-404B-AE93-1A87185CD507}">
      <dsp:nvSpPr>
        <dsp:cNvPr id="0" name=""/>
        <dsp:cNvSpPr/>
      </dsp:nvSpPr>
      <dsp:spPr>
        <a:xfrm>
          <a:off x="0" y="1681085"/>
          <a:ext cx="10390909" cy="1528259"/>
        </a:xfrm>
        <a:prstGeom prst="roundRect">
          <a:avLst>
            <a:gd name="adj" fmla="val 10000"/>
          </a:avLst>
        </a:prstGeom>
        <a:solidFill>
          <a:schemeClr val="accent3">
            <a:hueOff val="1541839"/>
            <a:satOff val="-8265"/>
            <a:lumOff val="-111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/>
            <a:t>дети </a:t>
          </a:r>
          <a:r>
            <a:rPr lang="ru-RU" sz="3700" b="1" kern="1200" dirty="0" smtClean="0"/>
            <a:t>развивают важные коммуникативные навыки </a:t>
          </a:r>
          <a:endParaRPr lang="ru-RU" sz="3700" b="1" kern="1200" dirty="0"/>
        </a:p>
      </dsp:txBody>
      <dsp:txXfrm>
        <a:off x="2231007" y="1681085"/>
        <a:ext cx="8159901" cy="1528259"/>
      </dsp:txXfrm>
    </dsp:sp>
    <dsp:sp modelId="{D7CB3C12-46A2-4AD4-96E0-8089F9F862E3}">
      <dsp:nvSpPr>
        <dsp:cNvPr id="0" name=""/>
        <dsp:cNvSpPr/>
      </dsp:nvSpPr>
      <dsp:spPr>
        <a:xfrm>
          <a:off x="152825" y="1833910"/>
          <a:ext cx="2078181" cy="12226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09BF9-9242-433B-A7D5-6AB6ED305D78}">
      <dsp:nvSpPr>
        <dsp:cNvPr id="0" name=""/>
        <dsp:cNvSpPr/>
      </dsp:nvSpPr>
      <dsp:spPr>
        <a:xfrm>
          <a:off x="0" y="3362170"/>
          <a:ext cx="10390909" cy="1528259"/>
        </a:xfrm>
        <a:prstGeom prst="roundRect">
          <a:avLst>
            <a:gd name="adj" fmla="val 10000"/>
          </a:avLst>
        </a:prstGeom>
        <a:solidFill>
          <a:schemeClr val="accent3">
            <a:hueOff val="3083677"/>
            <a:satOff val="-16531"/>
            <a:lumOff val="-2223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/>
            <a:t>помогает </a:t>
          </a:r>
          <a:r>
            <a:rPr lang="ru-RU" sz="3700" b="1" kern="1200" dirty="0" smtClean="0"/>
            <a:t>стимулировать социальные навыки </a:t>
          </a:r>
          <a:endParaRPr lang="ru-RU" sz="3700" b="1" kern="1200" dirty="0"/>
        </a:p>
      </dsp:txBody>
      <dsp:txXfrm>
        <a:off x="2231007" y="3362170"/>
        <a:ext cx="8159901" cy="1528259"/>
      </dsp:txXfrm>
    </dsp:sp>
    <dsp:sp modelId="{A15A273A-0338-422C-8772-19BA8242E54F}">
      <dsp:nvSpPr>
        <dsp:cNvPr id="0" name=""/>
        <dsp:cNvSpPr/>
      </dsp:nvSpPr>
      <dsp:spPr>
        <a:xfrm>
          <a:off x="152825" y="3514995"/>
          <a:ext cx="2078181" cy="12226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F3BE5-C4E5-43EA-B890-BC42999159D3}">
      <dsp:nvSpPr>
        <dsp:cNvPr id="0" name=""/>
        <dsp:cNvSpPr/>
      </dsp:nvSpPr>
      <dsp:spPr>
        <a:xfrm>
          <a:off x="0" y="5043255"/>
          <a:ext cx="10390909" cy="1528259"/>
        </a:xfrm>
        <a:prstGeom prst="roundRect">
          <a:avLst>
            <a:gd name="adj" fmla="val 10000"/>
          </a:avLst>
        </a:prstGeom>
        <a:solidFill>
          <a:schemeClr val="accent3">
            <a:hueOff val="4625516"/>
            <a:satOff val="-24796"/>
            <a:lumOff val="-333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b="1" kern="1200" dirty="0" smtClean="0"/>
            <a:t>улучшает </a:t>
          </a:r>
          <a:r>
            <a:rPr lang="ru-RU" sz="3700" b="1" kern="1200" dirty="0" smtClean="0"/>
            <a:t>и обучает командным навыкам и командной работе </a:t>
          </a:r>
          <a:endParaRPr lang="ru-RU" sz="3700" b="1" kern="1200" dirty="0"/>
        </a:p>
      </dsp:txBody>
      <dsp:txXfrm>
        <a:off x="2231007" y="5043255"/>
        <a:ext cx="8159901" cy="1528259"/>
      </dsp:txXfrm>
    </dsp:sp>
    <dsp:sp modelId="{86A09E98-CC31-4F29-85DB-75CB2743D416}">
      <dsp:nvSpPr>
        <dsp:cNvPr id="0" name=""/>
        <dsp:cNvSpPr/>
      </dsp:nvSpPr>
      <dsp:spPr>
        <a:xfrm>
          <a:off x="152825" y="5196081"/>
          <a:ext cx="2078181" cy="122260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endSty" val="noArr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  <a:endParaRPr lang="en-US" sz="8000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  <a:endParaRPr lang="en-US" sz="8000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  <a:endParaRPr lang="en-US" sz="8000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  <a:endParaRPr lang="en-US" sz="8000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 panose="020B0604020202020204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 panose="020B0604020202020204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 panose="020B0604020202020204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 panose="020B0604020202020204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 panose="020B0604020202020204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 panose="020B0604020202020204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 panose="020B0604020202020204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 panose="020B0604020202020204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 panose="020B0604020202020204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449186"/>
            <a:ext cx="12103330" cy="1693024"/>
          </a:xfrm>
        </p:spPr>
        <p:txBody>
          <a:bodyPr>
            <a:noAutofit/>
          </a:bodyPr>
          <a:lstStyle/>
          <a:p>
            <a:r>
              <a:rPr lang="ru-RU" sz="5400" b="1" dirty="0">
                <a:solidFill>
                  <a:schemeClr val="tx1"/>
                </a:solidFill>
              </a:rPr>
              <a:t>«У меня это хорошо </a:t>
            </a:r>
            <a:r>
              <a:rPr lang="ru-RU" sz="5400" b="1" dirty="0" smtClean="0">
                <a:solidFill>
                  <a:schemeClr val="tx1"/>
                </a:solidFill>
              </a:rPr>
              <a:t>получается…»</a:t>
            </a:r>
            <a:endParaRPr lang="ru-RU" sz="5400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17178" y="3970128"/>
            <a:ext cx="5674821" cy="258584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Роман Игоревич </a:t>
            </a:r>
            <a:r>
              <a:rPr lang="ru-RU" sz="3200" b="1" dirty="0" err="1" smtClean="0">
                <a:solidFill>
                  <a:schemeClr val="accent3">
                    <a:lumMod val="75000"/>
                  </a:schemeClr>
                </a:solidFill>
              </a:rPr>
              <a:t>Ксенафонтов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, </a:t>
            </a:r>
            <a:endParaRPr lang="ru-RU" sz="3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учитель физической культуры МБОУ СОШ №1, г. Дубны</a:t>
            </a:r>
            <a:endParaRPr lang="ru-RU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4728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</a:rPr>
              <a:t>Муниципальный этап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</a:rPr>
              <a:t>конкурса «Педагогический дебют – 2023»</a:t>
            </a:r>
            <a:endParaRPr lang="ru-RU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Picture 4" descr="https://img1.goodfon.ru/original/2560x1024/3/6c/futbol-myach-sport-6166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385" y="3970128"/>
            <a:ext cx="6464607" cy="25858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56" y="1960418"/>
            <a:ext cx="5714231" cy="4299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5"/>
          <a:stretch>
            <a:fillRect/>
          </a:stretch>
        </p:blipFill>
        <p:spPr>
          <a:xfrm>
            <a:off x="6508865" y="1960418"/>
            <a:ext cx="5163653" cy="4299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12864" y="246394"/>
            <a:ext cx="11524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cap="all" dirty="0">
                <a:ln w="3175" cmpd="sng">
                  <a:noFill/>
                </a:ln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Главная цель физических упражнений </a:t>
            </a:r>
            <a:r>
              <a:rPr lang="ru-RU" sz="2400" b="1" cap="all" dirty="0" smtClean="0">
                <a:ln w="3175" cmpd="sng">
                  <a:noFill/>
                </a:ln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 </a:t>
            </a:r>
            <a:r>
              <a:rPr lang="ru-RU" sz="2400" b="1" cap="all" dirty="0">
                <a:ln w="3175" cmpd="sng">
                  <a:noFill/>
                </a:ln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том, чтобы помочь улучшить процессы роста и развития детей и подростков. Физическая активность может быть связана с социальным и эмоциональным благополучием </a:t>
            </a:r>
            <a:r>
              <a:rPr lang="ru-RU" sz="2400" b="1" cap="all" dirty="0" smtClean="0">
                <a:ln w="3175" cmpd="sng">
                  <a:noFill/>
                </a:ln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детей</a:t>
            </a:r>
            <a:endParaRPr lang="ru-RU" sz="2400" b="1" cap="all" dirty="0">
              <a:ln w="3175" cmpd="sng">
                <a:noFill/>
              </a:ln>
              <a:solidFill>
                <a:schemeClr val="accent3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uturefootballshop.ru/wa-data/public/blog/plugins/logopost/images/XurFxK1WtU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36" y="590205"/>
            <a:ext cx="10300391" cy="5793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7775" y="729998"/>
            <a:ext cx="10906298" cy="4834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4800" b="1" cap="small" dirty="0" smtClean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Используемые методы</a:t>
            </a:r>
            <a:r>
              <a:rPr lang="ru-RU" sz="4800" b="1" cap="small" dirty="0" smtClean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:</a:t>
            </a:r>
            <a:endParaRPr lang="ru-RU" sz="4800" b="1" cap="small" dirty="0" smtClean="0">
              <a:solidFill>
                <a:schemeClr val="accent3">
                  <a:lumMod val="75000"/>
                </a:schemeClr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sz="4800" b="1" cap="small" dirty="0">
              <a:solidFill>
                <a:schemeClr val="accent3">
                  <a:lumMod val="75000"/>
                </a:schemeClr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4800" b="1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- </a:t>
            </a:r>
            <a:r>
              <a:rPr lang="ru-RU" sz="4800" b="1" cap="small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стандартно-повторный</a:t>
            </a:r>
            <a:endParaRPr lang="ru-RU" sz="4800" b="1" cap="small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4800" b="1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-метод вариативного </a:t>
            </a:r>
            <a:r>
              <a:rPr lang="ru-RU" sz="4800" b="1" cap="small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упражнения </a:t>
            </a:r>
            <a:endParaRPr lang="ru-RU" sz="4800" b="1" cap="small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4800" b="1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-</a:t>
            </a:r>
            <a:r>
              <a:rPr lang="ru-RU" sz="4800" b="1" cap="small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игровой</a:t>
            </a:r>
            <a:endParaRPr lang="ru-RU" sz="4800" b="1" cap="small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4800" b="1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-</a:t>
            </a:r>
            <a:r>
              <a:rPr lang="ru-RU" sz="4800" b="1" cap="small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соревновательный</a:t>
            </a:r>
            <a:endParaRPr lang="ru-RU" sz="4800" b="1" cap="small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portishka.com/uploads/posts/2022-11/thumbs/1667446020_11-sportishka-com-p-prizhki-cherez-palku-instagram-1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20" y="1435330"/>
            <a:ext cx="5506159" cy="40378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p0.piqsels.com/preview/589/753/163/soccer-kids-football-k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11" y="1435330"/>
            <a:ext cx="6055186" cy="4032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Ксенафонтов Р.И 2023 качество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2463" y="23132"/>
            <a:ext cx="12067493" cy="678731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1nizz91i54auc.cloudfront.net/_service/54321/display/img_version/6464633/t/1592878796/img_name/8321_54321_38bff70702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67" y="191191"/>
            <a:ext cx="10501342" cy="656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1"/>
          <a:srcRect t="6966" r="1041" b="3774"/>
          <a:stretch>
            <a:fillRect/>
          </a:stretch>
        </p:blipFill>
        <p:spPr>
          <a:xfrm>
            <a:off x="581891" y="0"/>
            <a:ext cx="1107255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b="1" cap="small" dirty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rPr>
              <a:t>Благодарю за </a:t>
            </a:r>
            <a:r>
              <a:rPr lang="ru-RU" sz="5400" b="1" cap="small" dirty="0" smtClean="0">
                <a:solidFill>
                  <a:schemeClr val="accent3">
                    <a:lumMod val="75000"/>
                  </a:schemeClr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rPr>
              <a:t>внимание!</a:t>
            </a:r>
            <a:endParaRPr lang="ru-RU" sz="5400" b="1" cap="small" dirty="0">
              <a:solidFill>
                <a:schemeClr val="accent3">
                  <a:lumMod val="75000"/>
                </a:schemeClr>
              </a:soli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509" y="74816"/>
            <a:ext cx="11795760" cy="1512916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 smtClean="0">
                <a:solidFill>
                  <a:schemeClr val="accent3">
                    <a:lumMod val="75000"/>
                  </a:schemeClr>
                </a:solidFill>
              </a:rPr>
              <a:t>Визитка</a:t>
            </a:r>
            <a:endParaRPr lang="ru-RU" sz="7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2509" y="1155469"/>
            <a:ext cx="7373389" cy="5436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/>
              <a:t>Образование: </a:t>
            </a:r>
            <a:r>
              <a:rPr lang="ru-RU" sz="3200" b="1" dirty="0" smtClean="0"/>
              <a:t>высшее, бакалавр</a:t>
            </a:r>
            <a:endParaRPr lang="ru-RU" sz="3200" b="1" dirty="0" smtClean="0"/>
          </a:p>
          <a:p>
            <a:pPr marL="0" indent="0">
              <a:buNone/>
            </a:pPr>
            <a:r>
              <a:rPr lang="ru-RU" sz="3200" b="1" dirty="0"/>
              <a:t>Место обучения: ФГБОУВО "Великолукская государственная академия физической культуры и спорта", </a:t>
            </a:r>
            <a:r>
              <a:rPr lang="ru-RU" sz="3200" b="1" dirty="0" smtClean="0"/>
              <a:t>2022</a:t>
            </a:r>
            <a:endParaRPr lang="ru-RU" sz="3200" b="1" dirty="0" smtClean="0"/>
          </a:p>
          <a:p>
            <a:pPr marL="0" indent="0">
              <a:buNone/>
            </a:pPr>
            <a:r>
              <a:rPr lang="ru-RU" sz="3200" b="1" dirty="0" smtClean="0"/>
              <a:t>Сфера деятельности: учитель, педагог дополнительного образования</a:t>
            </a:r>
            <a:endParaRPr lang="ru-RU" sz="3200" b="1" dirty="0" smtClean="0"/>
          </a:p>
          <a:p>
            <a:pPr marL="0" indent="0">
              <a:buNone/>
            </a:pPr>
            <a:r>
              <a:rPr lang="ru-RU" sz="3200" b="1" dirty="0" smtClean="0"/>
              <a:t>Интересы: футбол, музыка</a:t>
            </a:r>
            <a:endParaRPr lang="ru-RU" sz="3200" b="1" dirty="0"/>
          </a:p>
        </p:txBody>
      </p:sp>
      <p:pic>
        <p:nvPicPr>
          <p:cNvPr id="4" name="Picture 2" descr="https://sun1.userapi.com/sun1-56/s/v1/if1/qivyUwx0oKSHo09r4xddTXvlcijgxXRduq-ue--pDS8mb8YbQcKppqEe5zoYOX4geWVh0VnC.jpg?size=400x400&amp;quality=96&amp;crop=64,64,512,512&amp;ava=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331" y="1636001"/>
            <a:ext cx="4475459" cy="4475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73"/>
            <a:ext cx="12192000" cy="1905000"/>
          </a:xfrm>
        </p:spPr>
        <p:txBody>
          <a:bodyPr>
            <a:noAutofit/>
          </a:bodyPr>
          <a:lstStyle/>
          <a:p>
            <a:pPr indent="457200"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/>
              </a:rPr>
              <a:t>Футбол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>- самый развитый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/>
              </a:rPr>
              <a:t>и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>популярный вид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/>
              </a:rPr>
              <a:t>спорта в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>мире. </a:t>
            </a:r>
            <a:br>
              <a:rPr lang="ru-RU" b="1" dirty="0" smtClean="0">
                <a:solidFill>
                  <a:schemeClr val="accent3">
                    <a:lumMod val="75000"/>
                  </a:schemeClr>
                </a:solidFill>
                <a:effectLst/>
              </a:rPr>
            </a:b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>Футбольная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/>
              </a:rPr>
              <a:t>игра способствует выполнению задач физического воспитания</a:t>
            </a:r>
            <a:endParaRPr lang="ru-RU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054" name="Picture 6" descr="https://udoba.org/sites/default/files/h5p/content/20205/images/image-61a8e283f06d2.jpg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131" y="2001619"/>
            <a:ext cx="6691745" cy="480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ages.prismic.io/sportpark-bad-nenndorf/b497eb36dc2f6e44568868051e5a9563dbfa0620_sportpark-soccer-1.jpg?auto=compress,form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18" y="1995716"/>
            <a:ext cx="9767456" cy="488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515390" y="399011"/>
          <a:ext cx="11513126" cy="6043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81302" y="2975956"/>
            <a:ext cx="36409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/>
              <a:t>спортивные игры</a:t>
            </a:r>
            <a:endParaRPr lang="ru-RU" sz="3600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96067" y="1612669"/>
            <a:ext cx="5780781" cy="4335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285344" y="1612669"/>
            <a:ext cx="5780781" cy="43355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747" y="196381"/>
            <a:ext cx="119322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cap="small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Футбольная  игра  - как средство воспитания молодого поколения</a:t>
            </a:r>
            <a:endParaRPr lang="ru-RU" sz="3200" b="1" cap="small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942" y="94211"/>
            <a:ext cx="8229600" cy="19050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/>
              </a:rPr>
              <a:t>задачи физического воспитания: </a:t>
            </a:r>
            <a:br>
              <a:rPr lang="ru-RU" b="1" dirty="0">
                <a:solidFill>
                  <a:schemeClr val="accent3">
                    <a:lumMod val="75000"/>
                  </a:schemeClr>
                </a:solidFill>
                <a:effectLst/>
              </a:rPr>
            </a:br>
            <a:endParaRPr lang="ru-RU" b="1" dirty="0"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942" y="1396532"/>
            <a:ext cx="8379242" cy="48629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600" b="1" dirty="0" smtClean="0"/>
              <a:t>-укрепление </a:t>
            </a:r>
            <a:r>
              <a:rPr lang="ru-RU" sz="3600" b="1" dirty="0"/>
              <a:t>здоровья</a:t>
            </a:r>
            <a:endParaRPr lang="ru-RU" sz="3600" b="1" dirty="0"/>
          </a:p>
          <a:p>
            <a:pPr marL="0" indent="0" algn="just">
              <a:buNone/>
            </a:pPr>
            <a:r>
              <a:rPr lang="ru-RU" sz="3600" b="1" dirty="0"/>
              <a:t>-развитие двигательных способностей </a:t>
            </a:r>
            <a:endParaRPr lang="ru-RU" sz="3600" b="1" dirty="0"/>
          </a:p>
          <a:p>
            <a:pPr marL="0" indent="0" algn="just">
              <a:buNone/>
            </a:pPr>
            <a:r>
              <a:rPr lang="ru-RU" sz="3600" b="1" dirty="0" smtClean="0"/>
              <a:t>-приобретение </a:t>
            </a:r>
            <a:r>
              <a:rPr lang="ru-RU" sz="3600" b="1" dirty="0"/>
              <a:t>специальных спортивных знаний </a:t>
            </a:r>
            <a:endParaRPr lang="ru-RU" sz="3600" b="1" dirty="0"/>
          </a:p>
          <a:p>
            <a:pPr marL="0" indent="0" algn="just">
              <a:buNone/>
            </a:pPr>
            <a:r>
              <a:rPr lang="ru-RU" sz="3600" b="1" dirty="0" smtClean="0"/>
              <a:t>-воспитание </a:t>
            </a:r>
            <a:r>
              <a:rPr lang="ru-RU" sz="3600" b="1" dirty="0"/>
              <a:t>моральных качеств, воли и эстетических чувств </a:t>
            </a:r>
            <a:endParaRPr lang="ru-RU" sz="3600" b="1" dirty="0"/>
          </a:p>
          <a:p>
            <a:pPr algn="just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399" y="1138845"/>
            <a:ext cx="3413041" cy="4536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839584" y="174568"/>
          <a:ext cx="10390909" cy="6575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0536" y="786645"/>
            <a:ext cx="5943600" cy="33500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184670" y="85580"/>
            <a:ext cx="5810596" cy="5808144"/>
          </a:xfrm>
        </p:spPr>
        <p:txBody>
          <a:bodyPr>
            <a:normAutofit/>
          </a:bodyPr>
          <a:lstStyle/>
          <a:p>
            <a:pPr algn="just"/>
            <a:r>
              <a:rPr lang="ru-RU" sz="2800" b="1" dirty="0" smtClean="0"/>
              <a:t>«… </a:t>
            </a:r>
            <a:r>
              <a:rPr lang="ru-RU" sz="2800" b="1" dirty="0"/>
              <a:t>создание воспитательного спортивного коллектива как ведущего элемента целостной воспитательной системы, с помощью которого должны решаться важные воспитательные задачи. Одним из путей создания такого коллектива есть повышение командной сплоченности, воспитания </a:t>
            </a:r>
            <a:r>
              <a:rPr lang="ru-RU" sz="2800" b="1" dirty="0" smtClean="0"/>
              <a:t>«командного духа»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13608" y="4258567"/>
            <a:ext cx="59186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ln w="3175" cmpd="sng">
                  <a:noFill/>
                </a:ln>
                <a:solidFill>
                  <a:schemeClr val="accent3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Анатолий Константинович Исаев </a:t>
            </a:r>
            <a:endParaRPr lang="ru-RU" sz="2800" b="1" cap="all" dirty="0">
              <a:ln w="3175" cmpd="sng">
                <a:noFill/>
              </a:ln>
              <a:solidFill>
                <a:schemeClr val="accent3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3608" y="5526257"/>
            <a:ext cx="5950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советский футболист, тренер. Заслуженный мастер спорта СССР (1957), заслуженный тренер РСФСР (1971). Чемпион летних Олимпийских игр в Мельбурне (1956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3421" y="5128170"/>
            <a:ext cx="11781753" cy="944880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/>
              </a:rPr>
              <a:t>Обучение и подготовка –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>единый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/>
              </a:rPr>
              <a:t>процесс, 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>направленный </a:t>
            </a:r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/>
              </a:rPr>
              <a:t>на укрепление здоровья и развитие физических качеств, технических, тактических и психологических в течение всего учебного процесса </a:t>
            </a:r>
            <a:endParaRPr lang="ru-RU" sz="2800" b="1" dirty="0">
              <a:solidFill>
                <a:schemeClr val="accent3">
                  <a:lumMod val="75000"/>
                </a:schemeClr>
              </a:solidFill>
              <a:effectLst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3" r="19100" b="8425"/>
          <a:stretch>
            <a:fillRect/>
          </a:stretch>
        </p:blipFill>
        <p:spPr>
          <a:xfrm>
            <a:off x="204828" y="257695"/>
            <a:ext cx="5859470" cy="42046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295" y="257694"/>
            <a:ext cx="5588771" cy="42046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етка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TM03457485[[fn=Сетка]]</Template>
  <TotalTime>0</TotalTime>
  <Words>1744</Words>
  <Application>WPS Presentation</Application>
  <PresentationFormat>Широкоэкранный</PresentationFormat>
  <Paragraphs>47</Paragraphs>
  <Slides>17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Arial</vt:lpstr>
      <vt:lpstr>SimSun</vt:lpstr>
      <vt:lpstr>Wingdings</vt:lpstr>
      <vt:lpstr>Arial</vt:lpstr>
      <vt:lpstr>Century Gothic</vt:lpstr>
      <vt:lpstr>Microsoft YaHei</vt:lpstr>
      <vt:lpstr>Arial Unicode MS</vt:lpstr>
      <vt:lpstr>Calibri</vt:lpstr>
      <vt:lpstr>Сетка</vt:lpstr>
      <vt:lpstr>«У меня это хорошо получается…»</vt:lpstr>
      <vt:lpstr>Визитка</vt:lpstr>
      <vt:lpstr>Футбол - самый развитый и популярный вид спорта в мире.  Футбольная игра способствует выполнению задач физического воспитания</vt:lpstr>
      <vt:lpstr>PowerPoint 演示文稿</vt:lpstr>
      <vt:lpstr>PowerPoint 演示文稿</vt:lpstr>
      <vt:lpstr>задачи физического воспитания:  </vt:lpstr>
      <vt:lpstr>PowerPoint 演示文稿</vt:lpstr>
      <vt:lpstr>PowerPoint 演示文稿</vt:lpstr>
      <vt:lpstr>Обучение и подготовка – единый процесс, направленный на укрепление здоровья и развитие физических качеств, технических, тактических и психологических в течение всего учебного процесса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«У меня это хорошо получается…»</dc:title>
  <dc:creator>IB</dc:creator>
  <cp:lastModifiedBy>User</cp:lastModifiedBy>
  <cp:revision>24</cp:revision>
  <dcterms:created xsi:type="dcterms:W3CDTF">2023-09-11T09:12:00Z</dcterms:created>
  <dcterms:modified xsi:type="dcterms:W3CDTF">2023-09-18T08:11:30Z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4DF20D145DA0425C8991AB10799CF5F3_12</vt:lpwstr>
  </property>
  <property fmtid="{D5CDD505-2E9C-101B-9397-08002B2CF9AE}" pid="3" name="KSOProductBuildVer">
    <vt:lpwstr>1049-12.2.0.13201</vt:lpwstr>
  </property>
</Properties>
</file>